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6" r:id="rId5"/>
    <p:sldMasterId id="2147483702" r:id="rId6"/>
  </p:sldMasterIdLst>
  <p:notesMasterIdLst>
    <p:notesMasterId r:id="rId16"/>
  </p:notesMasterIdLst>
  <p:sldIdLst>
    <p:sldId id="1801" r:id="rId7"/>
    <p:sldId id="1803" r:id="rId8"/>
    <p:sldId id="1817" r:id="rId9"/>
    <p:sldId id="335" r:id="rId10"/>
    <p:sldId id="1816" r:id="rId11"/>
    <p:sldId id="1836" r:id="rId12"/>
    <p:sldId id="1818" r:id="rId13"/>
    <p:sldId id="1840" r:id="rId14"/>
    <p:sldId id="1841" r:id="rId15"/>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06A2"/>
    <a:srgbClr val="DEDEDF"/>
    <a:srgbClr val="13151C"/>
    <a:srgbClr val="F00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AAD5C5-765B-427B-A219-89EB9F101F57}" v="42" dt="2022-11-23T16:04:45.6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9886" autoAdjust="0"/>
  </p:normalViewPr>
  <p:slideViewPr>
    <p:cSldViewPr snapToGrid="0">
      <p:cViewPr varScale="1">
        <p:scale>
          <a:sx n="95" d="100"/>
          <a:sy n="95" d="100"/>
        </p:scale>
        <p:origin x="13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 Nelson" userId="daa5c08d-31f1-4142-9fe8-88ee3daad2f6" providerId="ADAL" clId="{28AAD5C5-765B-427B-A219-89EB9F101F57}"/>
    <pc:docChg chg="undo redo custSel addSld delSld modSld sldOrd">
      <pc:chgData name="Andre Nelson" userId="daa5c08d-31f1-4142-9fe8-88ee3daad2f6" providerId="ADAL" clId="{28AAD5C5-765B-427B-A219-89EB9F101F57}" dt="2022-11-23T16:30:05.635" v="3668" actId="1076"/>
      <pc:docMkLst>
        <pc:docMk/>
      </pc:docMkLst>
      <pc:sldChg chg="delSp modSp mod">
        <pc:chgData name="Andre Nelson" userId="daa5c08d-31f1-4142-9fe8-88ee3daad2f6" providerId="ADAL" clId="{28AAD5C5-765B-427B-A219-89EB9F101F57}" dt="2022-11-22T18:12:33.120" v="1606" actId="207"/>
        <pc:sldMkLst>
          <pc:docMk/>
          <pc:sldMk cId="2277339712" sldId="335"/>
        </pc:sldMkLst>
        <pc:spChg chg="del">
          <ac:chgData name="Andre Nelson" userId="daa5c08d-31f1-4142-9fe8-88ee3daad2f6" providerId="ADAL" clId="{28AAD5C5-765B-427B-A219-89EB9F101F57}" dt="2022-11-22T17:49:03.814" v="30" actId="478"/>
          <ac:spMkLst>
            <pc:docMk/>
            <pc:sldMk cId="2277339712" sldId="335"/>
            <ac:spMk id="2" creationId="{6407D911-BC2D-FEA5-22F9-4B735B0059DC}"/>
          </ac:spMkLst>
        </pc:spChg>
        <pc:spChg chg="mod">
          <ac:chgData name="Andre Nelson" userId="daa5c08d-31f1-4142-9fe8-88ee3daad2f6" providerId="ADAL" clId="{28AAD5C5-765B-427B-A219-89EB9F101F57}" dt="2022-11-22T17:54:27.652" v="204" actId="1076"/>
          <ac:spMkLst>
            <pc:docMk/>
            <pc:sldMk cId="2277339712" sldId="335"/>
            <ac:spMk id="8" creationId="{D8119BD9-7F89-4614-B32D-14EEBF9E1418}"/>
          </ac:spMkLst>
        </pc:spChg>
        <pc:spChg chg="mod">
          <ac:chgData name="Andre Nelson" userId="daa5c08d-31f1-4142-9fe8-88ee3daad2f6" providerId="ADAL" clId="{28AAD5C5-765B-427B-A219-89EB9F101F57}" dt="2022-11-22T18:10:51.159" v="1587" actId="20577"/>
          <ac:spMkLst>
            <pc:docMk/>
            <pc:sldMk cId="2277339712" sldId="335"/>
            <ac:spMk id="9" creationId="{A5B8DABE-7C59-4773-8863-FE21C9314991}"/>
          </ac:spMkLst>
        </pc:spChg>
        <pc:graphicFrameChg chg="mod modGraphic">
          <ac:chgData name="Andre Nelson" userId="daa5c08d-31f1-4142-9fe8-88ee3daad2f6" providerId="ADAL" clId="{28AAD5C5-765B-427B-A219-89EB9F101F57}" dt="2022-11-22T18:12:33.120" v="1606" actId="207"/>
          <ac:graphicFrameMkLst>
            <pc:docMk/>
            <pc:sldMk cId="2277339712" sldId="335"/>
            <ac:graphicFrameMk id="16" creationId="{4FFD569A-1B5D-45E3-8E6D-AFB13C422474}"/>
          </ac:graphicFrameMkLst>
        </pc:graphicFrameChg>
      </pc:sldChg>
      <pc:sldChg chg="modSp mod">
        <pc:chgData name="Andre Nelson" userId="daa5c08d-31f1-4142-9fe8-88ee3daad2f6" providerId="ADAL" clId="{28AAD5C5-765B-427B-A219-89EB9F101F57}" dt="2022-11-22T17:47:58.091" v="27" actId="20577"/>
        <pc:sldMkLst>
          <pc:docMk/>
          <pc:sldMk cId="3358605749" sldId="1801"/>
        </pc:sldMkLst>
        <pc:spChg chg="mod">
          <ac:chgData name="Andre Nelson" userId="daa5c08d-31f1-4142-9fe8-88ee3daad2f6" providerId="ADAL" clId="{28AAD5C5-765B-427B-A219-89EB9F101F57}" dt="2022-11-22T17:47:58.091" v="27" actId="20577"/>
          <ac:spMkLst>
            <pc:docMk/>
            <pc:sldMk cId="3358605749" sldId="1801"/>
            <ac:spMk id="3" creationId="{84B5B5FC-37FB-6024-A215-D4E96FC9758F}"/>
          </ac:spMkLst>
        </pc:spChg>
      </pc:sldChg>
      <pc:sldChg chg="modSp mod">
        <pc:chgData name="Andre Nelson" userId="daa5c08d-31f1-4142-9fe8-88ee3daad2f6" providerId="ADAL" clId="{28AAD5C5-765B-427B-A219-89EB9F101F57}" dt="2022-11-23T16:22:50.730" v="3665" actId="20577"/>
        <pc:sldMkLst>
          <pc:docMk/>
          <pc:sldMk cId="170455690" sldId="1803"/>
        </pc:sldMkLst>
        <pc:spChg chg="mod">
          <ac:chgData name="Andre Nelson" userId="daa5c08d-31f1-4142-9fe8-88ee3daad2f6" providerId="ADAL" clId="{28AAD5C5-765B-427B-A219-89EB9F101F57}" dt="2022-11-23T16:22:50.730" v="3665" actId="20577"/>
          <ac:spMkLst>
            <pc:docMk/>
            <pc:sldMk cId="170455690" sldId="1803"/>
            <ac:spMk id="3" creationId="{FDDC2AB6-D5FD-72F3-510A-3F2ED0DD4E57}"/>
          </ac:spMkLst>
        </pc:spChg>
      </pc:sldChg>
      <pc:sldChg chg="del">
        <pc:chgData name="Andre Nelson" userId="daa5c08d-31f1-4142-9fe8-88ee3daad2f6" providerId="ADAL" clId="{28AAD5C5-765B-427B-A219-89EB9F101F57}" dt="2022-11-22T17:54:47.920" v="206" actId="47"/>
        <pc:sldMkLst>
          <pc:docMk/>
          <pc:sldMk cId="301322718" sldId="1804"/>
        </pc:sldMkLst>
      </pc:sldChg>
      <pc:sldChg chg="del">
        <pc:chgData name="Andre Nelson" userId="daa5c08d-31f1-4142-9fe8-88ee3daad2f6" providerId="ADAL" clId="{28AAD5C5-765B-427B-A219-89EB9F101F57}" dt="2022-11-22T18:09:32.984" v="1527" actId="47"/>
        <pc:sldMkLst>
          <pc:docMk/>
          <pc:sldMk cId="1710142225" sldId="1813"/>
        </pc:sldMkLst>
      </pc:sldChg>
      <pc:sldChg chg="modSp mod ord">
        <pc:chgData name="Andre Nelson" userId="daa5c08d-31f1-4142-9fe8-88ee3daad2f6" providerId="ADAL" clId="{28AAD5C5-765B-427B-A219-89EB9F101F57}" dt="2022-11-23T16:30:05.635" v="3668" actId="1076"/>
        <pc:sldMkLst>
          <pc:docMk/>
          <pc:sldMk cId="3844313513" sldId="1816"/>
        </pc:sldMkLst>
        <pc:spChg chg="mod">
          <ac:chgData name="Andre Nelson" userId="daa5c08d-31f1-4142-9fe8-88ee3daad2f6" providerId="ADAL" clId="{28AAD5C5-765B-427B-A219-89EB9F101F57}" dt="2022-11-23T16:30:05.635" v="3668" actId="1076"/>
          <ac:spMkLst>
            <pc:docMk/>
            <pc:sldMk cId="3844313513" sldId="1816"/>
            <ac:spMk id="2" creationId="{23037EBB-0A9E-525E-DD6D-FE3CDC02F34F}"/>
          </ac:spMkLst>
        </pc:spChg>
      </pc:sldChg>
      <pc:sldChg chg="modSp mod">
        <pc:chgData name="Andre Nelson" userId="daa5c08d-31f1-4142-9fe8-88ee3daad2f6" providerId="ADAL" clId="{28AAD5C5-765B-427B-A219-89EB9F101F57}" dt="2022-11-23T16:29:44.255" v="3666" actId="1076"/>
        <pc:sldMkLst>
          <pc:docMk/>
          <pc:sldMk cId="2068653029" sldId="1818"/>
        </pc:sldMkLst>
        <pc:spChg chg="mod">
          <ac:chgData name="Andre Nelson" userId="daa5c08d-31f1-4142-9fe8-88ee3daad2f6" providerId="ADAL" clId="{28AAD5C5-765B-427B-A219-89EB9F101F57}" dt="2022-11-23T16:29:44.255" v="3666" actId="1076"/>
          <ac:spMkLst>
            <pc:docMk/>
            <pc:sldMk cId="2068653029" sldId="1818"/>
            <ac:spMk id="2" creationId="{3A5C7207-B91F-711D-0D25-8C64C741BD37}"/>
          </ac:spMkLst>
        </pc:spChg>
      </pc:sldChg>
      <pc:sldChg chg="del">
        <pc:chgData name="Andre Nelson" userId="daa5c08d-31f1-4142-9fe8-88ee3daad2f6" providerId="ADAL" clId="{28AAD5C5-765B-427B-A219-89EB9F101F57}" dt="2022-11-22T18:11:19.551" v="1591" actId="47"/>
        <pc:sldMkLst>
          <pc:docMk/>
          <pc:sldMk cId="67802042" sldId="1833"/>
        </pc:sldMkLst>
      </pc:sldChg>
      <pc:sldChg chg="del">
        <pc:chgData name="Andre Nelson" userId="daa5c08d-31f1-4142-9fe8-88ee3daad2f6" providerId="ADAL" clId="{28AAD5C5-765B-427B-A219-89EB9F101F57}" dt="2022-11-22T17:54:47.920" v="206" actId="47"/>
        <pc:sldMkLst>
          <pc:docMk/>
          <pc:sldMk cId="768984287" sldId="1835"/>
        </pc:sldMkLst>
      </pc:sldChg>
      <pc:sldChg chg="delSp modSp mod">
        <pc:chgData name="Andre Nelson" userId="daa5c08d-31f1-4142-9fe8-88ee3daad2f6" providerId="ADAL" clId="{28AAD5C5-765B-427B-A219-89EB9F101F57}" dt="2022-11-23T16:06:19.186" v="3299" actId="20577"/>
        <pc:sldMkLst>
          <pc:docMk/>
          <pc:sldMk cId="947385391" sldId="1836"/>
        </pc:sldMkLst>
        <pc:spChg chg="del">
          <ac:chgData name="Andre Nelson" userId="daa5c08d-31f1-4142-9fe8-88ee3daad2f6" providerId="ADAL" clId="{28AAD5C5-765B-427B-A219-89EB9F101F57}" dt="2022-11-22T17:56:16.312" v="339" actId="478"/>
          <ac:spMkLst>
            <pc:docMk/>
            <pc:sldMk cId="947385391" sldId="1836"/>
            <ac:spMk id="2" creationId="{6407D911-BC2D-FEA5-22F9-4B735B0059DC}"/>
          </ac:spMkLst>
        </pc:spChg>
        <pc:spChg chg="mod">
          <ac:chgData name="Andre Nelson" userId="daa5c08d-31f1-4142-9fe8-88ee3daad2f6" providerId="ADAL" clId="{28AAD5C5-765B-427B-A219-89EB9F101F57}" dt="2022-11-22T17:56:12.378" v="338" actId="20577"/>
          <ac:spMkLst>
            <pc:docMk/>
            <pc:sldMk cId="947385391" sldId="1836"/>
            <ac:spMk id="8" creationId="{D8119BD9-7F89-4614-B32D-14EEBF9E1418}"/>
          </ac:spMkLst>
        </pc:spChg>
        <pc:spChg chg="mod">
          <ac:chgData name="Andre Nelson" userId="daa5c08d-31f1-4142-9fe8-88ee3daad2f6" providerId="ADAL" clId="{28AAD5C5-765B-427B-A219-89EB9F101F57}" dt="2022-11-22T18:10:27.716" v="1557" actId="20577"/>
          <ac:spMkLst>
            <pc:docMk/>
            <pc:sldMk cId="947385391" sldId="1836"/>
            <ac:spMk id="9" creationId="{A5B8DABE-7C59-4773-8863-FE21C9314991}"/>
          </ac:spMkLst>
        </pc:spChg>
        <pc:graphicFrameChg chg="mod modGraphic">
          <ac:chgData name="Andre Nelson" userId="daa5c08d-31f1-4142-9fe8-88ee3daad2f6" providerId="ADAL" clId="{28AAD5C5-765B-427B-A219-89EB9F101F57}" dt="2022-11-23T16:06:19.186" v="3299" actId="20577"/>
          <ac:graphicFrameMkLst>
            <pc:docMk/>
            <pc:sldMk cId="947385391" sldId="1836"/>
            <ac:graphicFrameMk id="16" creationId="{4FFD569A-1B5D-45E3-8E6D-AFB13C422474}"/>
          </ac:graphicFrameMkLst>
        </pc:graphicFrameChg>
      </pc:sldChg>
      <pc:sldChg chg="del">
        <pc:chgData name="Andre Nelson" userId="daa5c08d-31f1-4142-9fe8-88ee3daad2f6" providerId="ADAL" clId="{28AAD5C5-765B-427B-A219-89EB9F101F57}" dt="2022-11-22T18:09:32.984" v="1527" actId="47"/>
        <pc:sldMkLst>
          <pc:docMk/>
          <pc:sldMk cId="612753226" sldId="1837"/>
        </pc:sldMkLst>
      </pc:sldChg>
      <pc:sldChg chg="del">
        <pc:chgData name="Andre Nelson" userId="daa5c08d-31f1-4142-9fe8-88ee3daad2f6" providerId="ADAL" clId="{28AAD5C5-765B-427B-A219-89EB9F101F57}" dt="2022-11-22T18:11:19.551" v="1591" actId="47"/>
        <pc:sldMkLst>
          <pc:docMk/>
          <pc:sldMk cId="1770326862" sldId="1838"/>
        </pc:sldMkLst>
      </pc:sldChg>
      <pc:sldChg chg="del">
        <pc:chgData name="Andre Nelson" userId="daa5c08d-31f1-4142-9fe8-88ee3daad2f6" providerId="ADAL" clId="{28AAD5C5-765B-427B-A219-89EB9F101F57}" dt="2022-11-22T18:11:19.551" v="1591" actId="47"/>
        <pc:sldMkLst>
          <pc:docMk/>
          <pc:sldMk cId="2643838541" sldId="1839"/>
        </pc:sldMkLst>
      </pc:sldChg>
      <pc:sldChg chg="del">
        <pc:chgData name="Andre Nelson" userId="daa5c08d-31f1-4142-9fe8-88ee3daad2f6" providerId="ADAL" clId="{28AAD5C5-765B-427B-A219-89EB9F101F57}" dt="2022-11-22T17:54:47.920" v="206" actId="47"/>
        <pc:sldMkLst>
          <pc:docMk/>
          <pc:sldMk cId="3694113384" sldId="1840"/>
        </pc:sldMkLst>
      </pc:sldChg>
      <pc:sldChg chg="addSp delSp modSp add mod ord">
        <pc:chgData name="Andre Nelson" userId="daa5c08d-31f1-4142-9fe8-88ee3daad2f6" providerId="ADAL" clId="{28AAD5C5-765B-427B-A219-89EB9F101F57}" dt="2022-11-23T14:33:07.695" v="2014" actId="1076"/>
        <pc:sldMkLst>
          <pc:docMk/>
          <pc:sldMk cId="3738830805" sldId="1840"/>
        </pc:sldMkLst>
        <pc:spChg chg="mod">
          <ac:chgData name="Andre Nelson" userId="daa5c08d-31f1-4142-9fe8-88ee3daad2f6" providerId="ADAL" clId="{28AAD5C5-765B-427B-A219-89EB9F101F57}" dt="2022-11-22T18:11:38.540" v="1601" actId="20577"/>
          <ac:spMkLst>
            <pc:docMk/>
            <pc:sldMk cId="3738830805" sldId="1840"/>
            <ac:spMk id="8" creationId="{D8119BD9-7F89-4614-B32D-14EEBF9E1418}"/>
          </ac:spMkLst>
        </pc:spChg>
        <pc:graphicFrameChg chg="mod modGraphic">
          <ac:chgData name="Andre Nelson" userId="daa5c08d-31f1-4142-9fe8-88ee3daad2f6" providerId="ADAL" clId="{28AAD5C5-765B-427B-A219-89EB9F101F57}" dt="2022-11-23T12:26:32.003" v="1845" actId="20577"/>
          <ac:graphicFrameMkLst>
            <pc:docMk/>
            <pc:sldMk cId="3738830805" sldId="1840"/>
            <ac:graphicFrameMk id="16" creationId="{4FFD569A-1B5D-45E3-8E6D-AFB13C422474}"/>
          </ac:graphicFrameMkLst>
        </pc:graphicFrameChg>
        <pc:picChg chg="add mod">
          <ac:chgData name="Andre Nelson" userId="daa5c08d-31f1-4142-9fe8-88ee3daad2f6" providerId="ADAL" clId="{28AAD5C5-765B-427B-A219-89EB9F101F57}" dt="2022-11-23T14:31:42.223" v="2006" actId="12788"/>
          <ac:picMkLst>
            <pc:docMk/>
            <pc:sldMk cId="3738830805" sldId="1840"/>
            <ac:picMk id="2" creationId="{D47A3CE4-7961-501D-183A-A86B01DBF2F3}"/>
          </ac:picMkLst>
        </pc:picChg>
        <pc:picChg chg="add mod">
          <ac:chgData name="Andre Nelson" userId="daa5c08d-31f1-4142-9fe8-88ee3daad2f6" providerId="ADAL" clId="{28AAD5C5-765B-427B-A219-89EB9F101F57}" dt="2022-11-23T14:32:25.112" v="2010" actId="12789"/>
          <ac:picMkLst>
            <pc:docMk/>
            <pc:sldMk cId="3738830805" sldId="1840"/>
            <ac:picMk id="3" creationId="{75FB549C-B245-659F-CC5B-D2D12B50791A}"/>
          </ac:picMkLst>
        </pc:picChg>
        <pc:picChg chg="add mod">
          <ac:chgData name="Andre Nelson" userId="daa5c08d-31f1-4142-9fe8-88ee3daad2f6" providerId="ADAL" clId="{28AAD5C5-765B-427B-A219-89EB9F101F57}" dt="2022-11-23T14:31:42.223" v="2006" actId="12788"/>
          <ac:picMkLst>
            <pc:docMk/>
            <pc:sldMk cId="3738830805" sldId="1840"/>
            <ac:picMk id="4" creationId="{415B6408-C9A6-4015-0362-6B933AB9AC4F}"/>
          </ac:picMkLst>
        </pc:picChg>
        <pc:picChg chg="add mod">
          <ac:chgData name="Andre Nelson" userId="daa5c08d-31f1-4142-9fe8-88ee3daad2f6" providerId="ADAL" clId="{28AAD5C5-765B-427B-A219-89EB9F101F57}" dt="2022-11-23T14:31:42.223" v="2006" actId="12788"/>
          <ac:picMkLst>
            <pc:docMk/>
            <pc:sldMk cId="3738830805" sldId="1840"/>
            <ac:picMk id="5" creationId="{21FF47C7-587A-D545-2681-FB99D167763F}"/>
          </ac:picMkLst>
        </pc:picChg>
        <pc:picChg chg="add mod">
          <ac:chgData name="Andre Nelson" userId="daa5c08d-31f1-4142-9fe8-88ee3daad2f6" providerId="ADAL" clId="{28AAD5C5-765B-427B-A219-89EB9F101F57}" dt="2022-11-23T14:32:25.112" v="2010" actId="12789"/>
          <ac:picMkLst>
            <pc:docMk/>
            <pc:sldMk cId="3738830805" sldId="1840"/>
            <ac:picMk id="6" creationId="{7D8F8B1A-7AC3-3BE2-C6AB-B810F9215606}"/>
          </ac:picMkLst>
        </pc:picChg>
        <pc:picChg chg="add mod">
          <ac:chgData name="Andre Nelson" userId="daa5c08d-31f1-4142-9fe8-88ee3daad2f6" providerId="ADAL" clId="{28AAD5C5-765B-427B-A219-89EB9F101F57}" dt="2022-11-23T12:26:57.893" v="1912" actId="1038"/>
          <ac:picMkLst>
            <pc:docMk/>
            <pc:sldMk cId="3738830805" sldId="1840"/>
            <ac:picMk id="7" creationId="{60F4D062-521A-CEBB-FA23-E0D5A412121D}"/>
          </ac:picMkLst>
        </pc:picChg>
        <pc:picChg chg="add mod">
          <ac:chgData name="Andre Nelson" userId="daa5c08d-31f1-4142-9fe8-88ee3daad2f6" providerId="ADAL" clId="{28AAD5C5-765B-427B-A219-89EB9F101F57}" dt="2022-11-23T14:32:25.112" v="2010" actId="12789"/>
          <ac:picMkLst>
            <pc:docMk/>
            <pc:sldMk cId="3738830805" sldId="1840"/>
            <ac:picMk id="10" creationId="{E24ACBC6-2152-AFF3-6423-A6F871B145A4}"/>
          </ac:picMkLst>
        </pc:picChg>
        <pc:picChg chg="add mod">
          <ac:chgData name="Andre Nelson" userId="daa5c08d-31f1-4142-9fe8-88ee3daad2f6" providerId="ADAL" clId="{28AAD5C5-765B-427B-A219-89EB9F101F57}" dt="2022-11-23T14:32:25.112" v="2010" actId="12789"/>
          <ac:picMkLst>
            <pc:docMk/>
            <pc:sldMk cId="3738830805" sldId="1840"/>
            <ac:picMk id="11" creationId="{ADAD477E-335A-4A2A-DFF2-6DEE2F515D31}"/>
          </ac:picMkLst>
        </pc:picChg>
        <pc:picChg chg="add mod">
          <ac:chgData name="Andre Nelson" userId="daa5c08d-31f1-4142-9fe8-88ee3daad2f6" providerId="ADAL" clId="{28AAD5C5-765B-427B-A219-89EB9F101F57}" dt="2022-11-23T14:32:25.112" v="2010" actId="12789"/>
          <ac:picMkLst>
            <pc:docMk/>
            <pc:sldMk cId="3738830805" sldId="1840"/>
            <ac:picMk id="12" creationId="{7B9D0F08-C769-6A10-4687-37EBAB0A2DF2}"/>
          </ac:picMkLst>
        </pc:picChg>
        <pc:picChg chg="add del mod">
          <ac:chgData name="Andre Nelson" userId="daa5c08d-31f1-4142-9fe8-88ee3daad2f6" providerId="ADAL" clId="{28AAD5C5-765B-427B-A219-89EB9F101F57}" dt="2022-11-23T14:31:30.853" v="2005" actId="478"/>
          <ac:picMkLst>
            <pc:docMk/>
            <pc:sldMk cId="3738830805" sldId="1840"/>
            <ac:picMk id="13" creationId="{77D8D35B-18E0-4062-C9E9-A8F513CD16C8}"/>
          </ac:picMkLst>
        </pc:picChg>
        <pc:picChg chg="add mod">
          <ac:chgData name="Andre Nelson" userId="daa5c08d-31f1-4142-9fe8-88ee3daad2f6" providerId="ADAL" clId="{28AAD5C5-765B-427B-A219-89EB9F101F57}" dt="2022-11-23T14:33:07.695" v="2014" actId="1076"/>
          <ac:picMkLst>
            <pc:docMk/>
            <pc:sldMk cId="3738830805" sldId="1840"/>
            <ac:picMk id="14" creationId="{CDB84E73-177D-653C-250C-695B4A2D1705}"/>
          </ac:picMkLst>
        </pc:picChg>
        <pc:picChg chg="add mod">
          <ac:chgData name="Andre Nelson" userId="daa5c08d-31f1-4142-9fe8-88ee3daad2f6" providerId="ADAL" clId="{28AAD5C5-765B-427B-A219-89EB9F101F57}" dt="2022-11-23T14:33:07.695" v="2014" actId="1076"/>
          <ac:picMkLst>
            <pc:docMk/>
            <pc:sldMk cId="3738830805" sldId="1840"/>
            <ac:picMk id="15" creationId="{DDDA4DF2-2486-EE06-034F-2B94F53761F7}"/>
          </ac:picMkLst>
        </pc:picChg>
        <pc:picChg chg="add mod">
          <ac:chgData name="Andre Nelson" userId="daa5c08d-31f1-4142-9fe8-88ee3daad2f6" providerId="ADAL" clId="{28AAD5C5-765B-427B-A219-89EB9F101F57}" dt="2022-11-23T14:33:07.695" v="2014" actId="1076"/>
          <ac:picMkLst>
            <pc:docMk/>
            <pc:sldMk cId="3738830805" sldId="1840"/>
            <ac:picMk id="17" creationId="{281798DD-237C-7991-7A4B-2BD7FA076047}"/>
          </ac:picMkLst>
        </pc:picChg>
        <pc:picChg chg="add mod">
          <ac:chgData name="Andre Nelson" userId="daa5c08d-31f1-4142-9fe8-88ee3daad2f6" providerId="ADAL" clId="{28AAD5C5-765B-427B-A219-89EB9F101F57}" dt="2022-11-23T14:33:07.695" v="2014" actId="1076"/>
          <ac:picMkLst>
            <pc:docMk/>
            <pc:sldMk cId="3738830805" sldId="1840"/>
            <ac:picMk id="18" creationId="{C1435E3E-1B22-6351-238F-16E6164F4D5F}"/>
          </ac:picMkLst>
        </pc:picChg>
      </pc:sldChg>
      <pc:sldChg chg="delSp modSp add mod ord">
        <pc:chgData name="Andre Nelson" userId="daa5c08d-31f1-4142-9fe8-88ee3daad2f6" providerId="ADAL" clId="{28AAD5C5-765B-427B-A219-89EB9F101F57}" dt="2022-11-23T16:21:23.537" v="3649" actId="6549"/>
        <pc:sldMkLst>
          <pc:docMk/>
          <pc:sldMk cId="3545071677" sldId="1841"/>
        </pc:sldMkLst>
        <pc:spChg chg="mod">
          <ac:chgData name="Andre Nelson" userId="daa5c08d-31f1-4142-9fe8-88ee3daad2f6" providerId="ADAL" clId="{28AAD5C5-765B-427B-A219-89EB9F101F57}" dt="2022-11-23T16:21:23.537" v="3649" actId="6549"/>
          <ac:spMkLst>
            <pc:docMk/>
            <pc:sldMk cId="3545071677" sldId="1841"/>
            <ac:spMk id="8" creationId="{D8119BD9-7F89-4614-B32D-14EEBF9E1418}"/>
          </ac:spMkLst>
        </pc:spChg>
        <pc:spChg chg="mod">
          <ac:chgData name="Andre Nelson" userId="daa5c08d-31f1-4142-9fe8-88ee3daad2f6" providerId="ADAL" clId="{28AAD5C5-765B-427B-A219-89EB9F101F57}" dt="2022-11-23T14:33:28.224" v="2036" actId="20577"/>
          <ac:spMkLst>
            <pc:docMk/>
            <pc:sldMk cId="3545071677" sldId="1841"/>
            <ac:spMk id="9" creationId="{A5B8DABE-7C59-4773-8863-FE21C9314991}"/>
          </ac:spMkLst>
        </pc:spChg>
        <pc:graphicFrameChg chg="del">
          <ac:chgData name="Andre Nelson" userId="daa5c08d-31f1-4142-9fe8-88ee3daad2f6" providerId="ADAL" clId="{28AAD5C5-765B-427B-A219-89EB9F101F57}" dt="2022-11-23T14:33:35.496" v="2037" actId="21"/>
          <ac:graphicFrameMkLst>
            <pc:docMk/>
            <pc:sldMk cId="3545071677" sldId="1841"/>
            <ac:graphicFrameMk id="16" creationId="{4FFD569A-1B5D-45E3-8E6D-AFB13C422474}"/>
          </ac:graphicFrameMkLst>
        </pc:graphicFrameChg>
        <pc:picChg chg="del">
          <ac:chgData name="Andre Nelson" userId="daa5c08d-31f1-4142-9fe8-88ee3daad2f6" providerId="ADAL" clId="{28AAD5C5-765B-427B-A219-89EB9F101F57}" dt="2022-11-23T14:33:38.705" v="2038" actId="478"/>
          <ac:picMkLst>
            <pc:docMk/>
            <pc:sldMk cId="3545071677" sldId="1841"/>
            <ac:picMk id="2" creationId="{D47A3CE4-7961-501D-183A-A86B01DBF2F3}"/>
          </ac:picMkLst>
        </pc:picChg>
        <pc:picChg chg="del">
          <ac:chgData name="Andre Nelson" userId="daa5c08d-31f1-4142-9fe8-88ee3daad2f6" providerId="ADAL" clId="{28AAD5C5-765B-427B-A219-89EB9F101F57}" dt="2022-11-23T14:33:38.705" v="2038" actId="478"/>
          <ac:picMkLst>
            <pc:docMk/>
            <pc:sldMk cId="3545071677" sldId="1841"/>
            <ac:picMk id="3" creationId="{75FB549C-B245-659F-CC5B-D2D12B50791A}"/>
          </ac:picMkLst>
        </pc:picChg>
        <pc:picChg chg="del">
          <ac:chgData name="Andre Nelson" userId="daa5c08d-31f1-4142-9fe8-88ee3daad2f6" providerId="ADAL" clId="{28AAD5C5-765B-427B-A219-89EB9F101F57}" dt="2022-11-23T14:33:38.705" v="2038" actId="478"/>
          <ac:picMkLst>
            <pc:docMk/>
            <pc:sldMk cId="3545071677" sldId="1841"/>
            <ac:picMk id="4" creationId="{415B6408-C9A6-4015-0362-6B933AB9AC4F}"/>
          </ac:picMkLst>
        </pc:picChg>
        <pc:picChg chg="del">
          <ac:chgData name="Andre Nelson" userId="daa5c08d-31f1-4142-9fe8-88ee3daad2f6" providerId="ADAL" clId="{28AAD5C5-765B-427B-A219-89EB9F101F57}" dt="2022-11-23T14:33:38.705" v="2038" actId="478"/>
          <ac:picMkLst>
            <pc:docMk/>
            <pc:sldMk cId="3545071677" sldId="1841"/>
            <ac:picMk id="5" creationId="{21FF47C7-587A-D545-2681-FB99D167763F}"/>
          </ac:picMkLst>
        </pc:picChg>
        <pc:picChg chg="del">
          <ac:chgData name="Andre Nelson" userId="daa5c08d-31f1-4142-9fe8-88ee3daad2f6" providerId="ADAL" clId="{28AAD5C5-765B-427B-A219-89EB9F101F57}" dt="2022-11-23T14:33:38.705" v="2038" actId="478"/>
          <ac:picMkLst>
            <pc:docMk/>
            <pc:sldMk cId="3545071677" sldId="1841"/>
            <ac:picMk id="6" creationId="{7D8F8B1A-7AC3-3BE2-C6AB-B810F9215606}"/>
          </ac:picMkLst>
        </pc:picChg>
        <pc:picChg chg="del">
          <ac:chgData name="Andre Nelson" userId="daa5c08d-31f1-4142-9fe8-88ee3daad2f6" providerId="ADAL" clId="{28AAD5C5-765B-427B-A219-89EB9F101F57}" dt="2022-11-23T14:33:38.705" v="2038" actId="478"/>
          <ac:picMkLst>
            <pc:docMk/>
            <pc:sldMk cId="3545071677" sldId="1841"/>
            <ac:picMk id="7" creationId="{60F4D062-521A-CEBB-FA23-E0D5A412121D}"/>
          </ac:picMkLst>
        </pc:picChg>
        <pc:picChg chg="del">
          <ac:chgData name="Andre Nelson" userId="daa5c08d-31f1-4142-9fe8-88ee3daad2f6" providerId="ADAL" clId="{28AAD5C5-765B-427B-A219-89EB9F101F57}" dt="2022-11-23T14:33:38.705" v="2038" actId="478"/>
          <ac:picMkLst>
            <pc:docMk/>
            <pc:sldMk cId="3545071677" sldId="1841"/>
            <ac:picMk id="10" creationId="{E24ACBC6-2152-AFF3-6423-A6F871B145A4}"/>
          </ac:picMkLst>
        </pc:picChg>
        <pc:picChg chg="del">
          <ac:chgData name="Andre Nelson" userId="daa5c08d-31f1-4142-9fe8-88ee3daad2f6" providerId="ADAL" clId="{28AAD5C5-765B-427B-A219-89EB9F101F57}" dt="2022-11-23T14:33:38.705" v="2038" actId="478"/>
          <ac:picMkLst>
            <pc:docMk/>
            <pc:sldMk cId="3545071677" sldId="1841"/>
            <ac:picMk id="11" creationId="{ADAD477E-335A-4A2A-DFF2-6DEE2F515D31}"/>
          </ac:picMkLst>
        </pc:picChg>
        <pc:picChg chg="del">
          <ac:chgData name="Andre Nelson" userId="daa5c08d-31f1-4142-9fe8-88ee3daad2f6" providerId="ADAL" clId="{28AAD5C5-765B-427B-A219-89EB9F101F57}" dt="2022-11-23T14:33:38.705" v="2038" actId="478"/>
          <ac:picMkLst>
            <pc:docMk/>
            <pc:sldMk cId="3545071677" sldId="1841"/>
            <ac:picMk id="12" creationId="{7B9D0F08-C769-6A10-4687-37EBAB0A2DF2}"/>
          </ac:picMkLst>
        </pc:picChg>
        <pc:picChg chg="del">
          <ac:chgData name="Andre Nelson" userId="daa5c08d-31f1-4142-9fe8-88ee3daad2f6" providerId="ADAL" clId="{28AAD5C5-765B-427B-A219-89EB9F101F57}" dt="2022-11-23T14:33:38.705" v="2038" actId="478"/>
          <ac:picMkLst>
            <pc:docMk/>
            <pc:sldMk cId="3545071677" sldId="1841"/>
            <ac:picMk id="14" creationId="{CDB84E73-177D-653C-250C-695B4A2D1705}"/>
          </ac:picMkLst>
        </pc:picChg>
        <pc:picChg chg="del">
          <ac:chgData name="Andre Nelson" userId="daa5c08d-31f1-4142-9fe8-88ee3daad2f6" providerId="ADAL" clId="{28AAD5C5-765B-427B-A219-89EB9F101F57}" dt="2022-11-23T14:33:38.705" v="2038" actId="478"/>
          <ac:picMkLst>
            <pc:docMk/>
            <pc:sldMk cId="3545071677" sldId="1841"/>
            <ac:picMk id="15" creationId="{DDDA4DF2-2486-EE06-034F-2B94F53761F7}"/>
          </ac:picMkLst>
        </pc:picChg>
        <pc:picChg chg="del">
          <ac:chgData name="Andre Nelson" userId="daa5c08d-31f1-4142-9fe8-88ee3daad2f6" providerId="ADAL" clId="{28AAD5C5-765B-427B-A219-89EB9F101F57}" dt="2022-11-23T14:33:38.705" v="2038" actId="478"/>
          <ac:picMkLst>
            <pc:docMk/>
            <pc:sldMk cId="3545071677" sldId="1841"/>
            <ac:picMk id="17" creationId="{281798DD-237C-7991-7A4B-2BD7FA076047}"/>
          </ac:picMkLst>
        </pc:picChg>
        <pc:picChg chg="del">
          <ac:chgData name="Andre Nelson" userId="daa5c08d-31f1-4142-9fe8-88ee3daad2f6" providerId="ADAL" clId="{28AAD5C5-765B-427B-A219-89EB9F101F57}" dt="2022-11-23T14:33:38.705" v="2038" actId="478"/>
          <ac:picMkLst>
            <pc:docMk/>
            <pc:sldMk cId="3545071677" sldId="1841"/>
            <ac:picMk id="18" creationId="{C1435E3E-1B22-6351-238F-16E6164F4D5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CEDEF-DEF6-0841-AB4F-264167768E63}" type="datetimeFigureOut">
              <a:rPr lang="en-GB" smtClean="0"/>
              <a:t>23/11/2022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22001-1620-FE4F-85CB-2B4E01B1A05E}" type="slidenum">
              <a:rPr lang="en-GB" smtClean="0"/>
              <a:t>‹#›</a:t>
            </a:fld>
            <a:endParaRPr lang="en-GB"/>
          </a:p>
        </p:txBody>
      </p:sp>
    </p:spTree>
    <p:extLst>
      <p:ext uri="{BB962C8B-B14F-4D97-AF65-F5344CB8AC3E}">
        <p14:creationId xmlns:p14="http://schemas.microsoft.com/office/powerpoint/2010/main" val="1804726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49ACBBC-DD6B-8349-BE3D-395F17D1D07C}" type="slidenum">
              <a:rPr lang="en-US" smtClean="0"/>
              <a:pPr/>
              <a:t>4</a:t>
            </a:fld>
            <a:endParaRPr lang="en-US"/>
          </a:p>
        </p:txBody>
      </p:sp>
    </p:spTree>
    <p:extLst>
      <p:ext uri="{BB962C8B-B14F-4D97-AF65-F5344CB8AC3E}">
        <p14:creationId xmlns:p14="http://schemas.microsoft.com/office/powerpoint/2010/main" val="3828529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49ACBBC-DD6B-8349-BE3D-395F17D1D07C}" type="slidenum">
              <a:rPr lang="en-US" smtClean="0"/>
              <a:pPr/>
              <a:t>6</a:t>
            </a:fld>
            <a:endParaRPr lang="en-US"/>
          </a:p>
        </p:txBody>
      </p:sp>
    </p:spTree>
    <p:extLst>
      <p:ext uri="{BB962C8B-B14F-4D97-AF65-F5344CB8AC3E}">
        <p14:creationId xmlns:p14="http://schemas.microsoft.com/office/powerpoint/2010/main" val="4045075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49ACBBC-DD6B-8349-BE3D-395F17D1D07C}" type="slidenum">
              <a:rPr lang="en-US" smtClean="0"/>
              <a:pPr/>
              <a:t>8</a:t>
            </a:fld>
            <a:endParaRPr lang="en-US"/>
          </a:p>
        </p:txBody>
      </p:sp>
    </p:spTree>
    <p:extLst>
      <p:ext uri="{BB962C8B-B14F-4D97-AF65-F5344CB8AC3E}">
        <p14:creationId xmlns:p14="http://schemas.microsoft.com/office/powerpoint/2010/main" val="3136066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49ACBBC-DD6B-8349-BE3D-395F17D1D07C}" type="slidenum">
              <a:rPr lang="en-US" smtClean="0"/>
              <a:pPr/>
              <a:t>9</a:t>
            </a:fld>
            <a:endParaRPr lang="en-US"/>
          </a:p>
        </p:txBody>
      </p:sp>
    </p:spTree>
    <p:extLst>
      <p:ext uri="{BB962C8B-B14F-4D97-AF65-F5344CB8AC3E}">
        <p14:creationId xmlns:p14="http://schemas.microsoft.com/office/powerpoint/2010/main" val="2853499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F88F217-46B9-F22B-A268-2AE01FF3147E}"/>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37533" t="17288" b="2642"/>
          <a:stretch/>
        </p:blipFill>
        <p:spPr>
          <a:xfrm>
            <a:off x="0" y="0"/>
            <a:ext cx="5398163" cy="6858000"/>
          </a:xfrm>
          <a:prstGeom prst="rect">
            <a:avLst/>
          </a:prstGeom>
        </p:spPr>
      </p:pic>
      <p:pic>
        <p:nvPicPr>
          <p:cNvPr id="8" name="Picture 7">
            <a:extLst>
              <a:ext uri="{FF2B5EF4-FFF2-40B4-BE49-F238E27FC236}">
                <a16:creationId xmlns:a16="http://schemas.microsoft.com/office/drawing/2014/main" id="{0C24C7E8-1958-7E7E-651C-26B05CC2532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212556" y="5875121"/>
            <a:ext cx="2663614" cy="786754"/>
          </a:xfrm>
          <a:prstGeom prst="rect">
            <a:avLst/>
          </a:prstGeom>
        </p:spPr>
      </p:pic>
      <p:sp>
        <p:nvSpPr>
          <p:cNvPr id="15" name="Text Placeholder 14">
            <a:extLst>
              <a:ext uri="{FF2B5EF4-FFF2-40B4-BE49-F238E27FC236}">
                <a16:creationId xmlns:a16="http://schemas.microsoft.com/office/drawing/2014/main" id="{E5930E79-06F8-DB4C-ABAE-8A23EC74D7B3}"/>
              </a:ext>
            </a:extLst>
          </p:cNvPr>
          <p:cNvSpPr>
            <a:spLocks noGrp="1"/>
          </p:cNvSpPr>
          <p:nvPr>
            <p:ph type="body" sz="quarter" idx="10" hasCustomPrompt="1"/>
          </p:nvPr>
        </p:nvSpPr>
        <p:spPr>
          <a:xfrm>
            <a:off x="5758249" y="1450038"/>
            <a:ext cx="4768354" cy="1409988"/>
          </a:xfrm>
        </p:spPr>
        <p:txBody>
          <a:bodyPr anchor="ctr">
            <a:noAutofit/>
          </a:bodyPr>
          <a:lstStyle>
            <a:lvl1pPr marL="0" indent="0">
              <a:lnSpc>
                <a:spcPct val="100000"/>
              </a:lnSpc>
              <a:spcBef>
                <a:spcPts val="0"/>
              </a:spcBef>
              <a:buNone/>
              <a:defRPr sz="4800" b="1" i="0">
                <a:solidFill>
                  <a:schemeClr val="bg1"/>
                </a:solidFill>
                <a:latin typeface="Fieldwork 05 Geo Demibold" pitchFamily="2" charset="77"/>
              </a:defRPr>
            </a:lvl1pPr>
          </a:lstStyle>
          <a:p>
            <a:pPr lvl="0"/>
            <a:r>
              <a:rPr lang="en-GB"/>
              <a:t>&lt;insert&gt; pitch deck title</a:t>
            </a:r>
          </a:p>
        </p:txBody>
      </p:sp>
      <p:sp>
        <p:nvSpPr>
          <p:cNvPr id="17" name="Text Placeholder 14">
            <a:extLst>
              <a:ext uri="{FF2B5EF4-FFF2-40B4-BE49-F238E27FC236}">
                <a16:creationId xmlns:a16="http://schemas.microsoft.com/office/drawing/2014/main" id="{6960256D-F866-C36C-19C8-9CDF4095DA32}"/>
              </a:ext>
            </a:extLst>
          </p:cNvPr>
          <p:cNvSpPr>
            <a:spLocks noGrp="1"/>
          </p:cNvSpPr>
          <p:nvPr>
            <p:ph type="body" sz="quarter" idx="12" hasCustomPrompt="1"/>
          </p:nvPr>
        </p:nvSpPr>
        <p:spPr>
          <a:xfrm>
            <a:off x="5758249" y="3714799"/>
            <a:ext cx="4768354" cy="1409988"/>
          </a:xfrm>
        </p:spPr>
        <p:txBody>
          <a:bodyPr>
            <a:noAutofit/>
          </a:bodyPr>
          <a:lstStyle>
            <a:lvl1pPr marL="0" indent="0">
              <a:spcBef>
                <a:spcPts val="0"/>
              </a:spcBef>
              <a:buNone/>
              <a:defRPr sz="2400" b="0" i="0">
                <a:solidFill>
                  <a:schemeClr val="bg1"/>
                </a:solidFill>
                <a:latin typeface="Fieldwork 03 Geo Light" pitchFamily="2" charset="77"/>
              </a:defRPr>
            </a:lvl1pPr>
          </a:lstStyle>
          <a:p>
            <a:pPr lvl="0"/>
            <a:r>
              <a:rPr lang="en-GB"/>
              <a:t>&lt;insert&gt; subheading</a:t>
            </a:r>
          </a:p>
        </p:txBody>
      </p:sp>
    </p:spTree>
    <p:extLst>
      <p:ext uri="{BB962C8B-B14F-4D97-AF65-F5344CB8AC3E}">
        <p14:creationId xmlns:p14="http://schemas.microsoft.com/office/powerpoint/2010/main" val="189745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_4">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F415AAE-C790-63E1-8BF7-82FDE784A6C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3929" r="67367" b="42254"/>
          <a:stretch/>
        </p:blipFill>
        <p:spPr>
          <a:xfrm flipH="1">
            <a:off x="3054255" y="662021"/>
            <a:ext cx="3829081" cy="2955824"/>
          </a:xfrm>
          <a:prstGeom prst="rect">
            <a:avLst/>
          </a:prstGeom>
        </p:spPr>
      </p:pic>
      <p:sp>
        <p:nvSpPr>
          <p:cNvPr id="9" name="Rectangle 12">
            <a:extLst>
              <a:ext uri="{FF2B5EF4-FFF2-40B4-BE49-F238E27FC236}">
                <a16:creationId xmlns:a16="http://schemas.microsoft.com/office/drawing/2014/main" id="{7DC1F106-804F-272A-B115-3DF638A3F49D}"/>
              </a:ext>
            </a:extLst>
          </p:cNvPr>
          <p:cNvSpPr/>
          <p:nvPr userDrawn="1"/>
        </p:nvSpPr>
        <p:spPr>
          <a:xfrm>
            <a:off x="-108735" y="-79944"/>
            <a:ext cx="6627826" cy="7047909"/>
          </a:xfrm>
          <a:custGeom>
            <a:avLst/>
            <a:gdLst>
              <a:gd name="connsiteX0" fmla="*/ 0 w 7810500"/>
              <a:gd name="connsiteY0" fmla="*/ 0 h 6857999"/>
              <a:gd name="connsiteX1" fmla="*/ 7810500 w 7810500"/>
              <a:gd name="connsiteY1" fmla="*/ 0 h 6857999"/>
              <a:gd name="connsiteX2" fmla="*/ 7810500 w 7810500"/>
              <a:gd name="connsiteY2" fmla="*/ 6857999 h 6857999"/>
              <a:gd name="connsiteX3" fmla="*/ 0 w 7810500"/>
              <a:gd name="connsiteY3" fmla="*/ 6857999 h 6857999"/>
              <a:gd name="connsiteX4" fmla="*/ 0 w 7810500"/>
              <a:gd name="connsiteY4" fmla="*/ 0 h 6857999"/>
              <a:gd name="connsiteX0" fmla="*/ 0 w 7810500"/>
              <a:gd name="connsiteY0" fmla="*/ 0 h 6857999"/>
              <a:gd name="connsiteX1" fmla="*/ 7810500 w 7810500"/>
              <a:gd name="connsiteY1" fmla="*/ 0 h 6857999"/>
              <a:gd name="connsiteX2" fmla="*/ 5159767 w 7810500"/>
              <a:gd name="connsiteY2" fmla="*/ 6857999 h 6857999"/>
              <a:gd name="connsiteX3" fmla="*/ 0 w 7810500"/>
              <a:gd name="connsiteY3" fmla="*/ 6857999 h 6857999"/>
              <a:gd name="connsiteX4" fmla="*/ 0 w 7810500"/>
              <a:gd name="connsiteY4" fmla="*/ 0 h 6857999"/>
              <a:gd name="connsiteX0" fmla="*/ 0 w 7810500"/>
              <a:gd name="connsiteY0" fmla="*/ 0 h 6868273"/>
              <a:gd name="connsiteX1" fmla="*/ 7810500 w 7810500"/>
              <a:gd name="connsiteY1" fmla="*/ 0 h 6868273"/>
              <a:gd name="connsiteX2" fmla="*/ 6413214 w 7810500"/>
              <a:gd name="connsiteY2" fmla="*/ 6868273 h 6868273"/>
              <a:gd name="connsiteX3" fmla="*/ 0 w 7810500"/>
              <a:gd name="connsiteY3" fmla="*/ 6857999 h 6868273"/>
              <a:gd name="connsiteX4" fmla="*/ 0 w 7810500"/>
              <a:gd name="connsiteY4" fmla="*/ 0 h 6868273"/>
              <a:gd name="connsiteX0" fmla="*/ 0 w 7810500"/>
              <a:gd name="connsiteY0" fmla="*/ 0 h 6864447"/>
              <a:gd name="connsiteX1" fmla="*/ 7810500 w 7810500"/>
              <a:gd name="connsiteY1" fmla="*/ 0 h 6864447"/>
              <a:gd name="connsiteX2" fmla="*/ 6455299 w 7810500"/>
              <a:gd name="connsiteY2" fmla="*/ 6864447 h 6864447"/>
              <a:gd name="connsiteX3" fmla="*/ 0 w 7810500"/>
              <a:gd name="connsiteY3" fmla="*/ 6857999 h 6864447"/>
              <a:gd name="connsiteX4" fmla="*/ 0 w 7810500"/>
              <a:gd name="connsiteY4" fmla="*/ 0 h 6864447"/>
              <a:gd name="connsiteX0" fmla="*/ 0 w 6455299"/>
              <a:gd name="connsiteY0" fmla="*/ 0 h 6864447"/>
              <a:gd name="connsiteX1" fmla="*/ 5928136 w 6455299"/>
              <a:gd name="connsiteY1" fmla="*/ 3826 h 6864447"/>
              <a:gd name="connsiteX2" fmla="*/ 6455299 w 6455299"/>
              <a:gd name="connsiteY2" fmla="*/ 6864447 h 6864447"/>
              <a:gd name="connsiteX3" fmla="*/ 0 w 6455299"/>
              <a:gd name="connsiteY3" fmla="*/ 6857999 h 6864447"/>
              <a:gd name="connsiteX4" fmla="*/ 0 w 6455299"/>
              <a:gd name="connsiteY4" fmla="*/ 0 h 6864447"/>
              <a:gd name="connsiteX0" fmla="*/ 0 w 6455299"/>
              <a:gd name="connsiteY0" fmla="*/ 0 h 6864447"/>
              <a:gd name="connsiteX1" fmla="*/ 5128514 w 6455299"/>
              <a:gd name="connsiteY1" fmla="*/ 3826 h 6864447"/>
              <a:gd name="connsiteX2" fmla="*/ 6455299 w 6455299"/>
              <a:gd name="connsiteY2" fmla="*/ 6864447 h 6864447"/>
              <a:gd name="connsiteX3" fmla="*/ 0 w 6455299"/>
              <a:gd name="connsiteY3" fmla="*/ 6857999 h 6864447"/>
              <a:gd name="connsiteX4" fmla="*/ 0 w 6455299"/>
              <a:gd name="connsiteY4" fmla="*/ 0 h 6864447"/>
              <a:gd name="connsiteX0" fmla="*/ 0 w 6455299"/>
              <a:gd name="connsiteY0" fmla="*/ 0 h 6864447"/>
              <a:gd name="connsiteX1" fmla="*/ 4282980 w 6455299"/>
              <a:gd name="connsiteY1" fmla="*/ 19130 h 6864447"/>
              <a:gd name="connsiteX2" fmla="*/ 6455299 w 6455299"/>
              <a:gd name="connsiteY2" fmla="*/ 6864447 h 6864447"/>
              <a:gd name="connsiteX3" fmla="*/ 0 w 6455299"/>
              <a:gd name="connsiteY3" fmla="*/ 6857999 h 6864447"/>
              <a:gd name="connsiteX4" fmla="*/ 0 w 6455299"/>
              <a:gd name="connsiteY4" fmla="*/ 0 h 6864447"/>
              <a:gd name="connsiteX0" fmla="*/ 0 w 6455299"/>
              <a:gd name="connsiteY0" fmla="*/ 0 h 6864447"/>
              <a:gd name="connsiteX1" fmla="*/ 3613440 w 6455299"/>
              <a:gd name="connsiteY1" fmla="*/ 0 h 6864447"/>
              <a:gd name="connsiteX2" fmla="*/ 6455299 w 6455299"/>
              <a:gd name="connsiteY2" fmla="*/ 6864447 h 6864447"/>
              <a:gd name="connsiteX3" fmla="*/ 0 w 6455299"/>
              <a:gd name="connsiteY3" fmla="*/ 6857999 h 6864447"/>
              <a:gd name="connsiteX4" fmla="*/ 0 w 6455299"/>
              <a:gd name="connsiteY4" fmla="*/ 0 h 6864447"/>
              <a:gd name="connsiteX0" fmla="*/ 0 w 6455299"/>
              <a:gd name="connsiteY0" fmla="*/ 0 h 6864447"/>
              <a:gd name="connsiteX1" fmla="*/ 3500737 w 6455299"/>
              <a:gd name="connsiteY1" fmla="*/ 0 h 6864447"/>
              <a:gd name="connsiteX2" fmla="*/ 3613440 w 6455299"/>
              <a:gd name="connsiteY2" fmla="*/ 0 h 6864447"/>
              <a:gd name="connsiteX3" fmla="*/ 6455299 w 6455299"/>
              <a:gd name="connsiteY3" fmla="*/ 6864447 h 6864447"/>
              <a:gd name="connsiteX4" fmla="*/ 0 w 6455299"/>
              <a:gd name="connsiteY4" fmla="*/ 6857999 h 6864447"/>
              <a:gd name="connsiteX5" fmla="*/ 0 w 6455299"/>
              <a:gd name="connsiteY5" fmla="*/ 0 h 6864447"/>
              <a:gd name="connsiteX0" fmla="*/ 0 w 6455299"/>
              <a:gd name="connsiteY0" fmla="*/ 0 h 6864447"/>
              <a:gd name="connsiteX1" fmla="*/ 3500737 w 6455299"/>
              <a:gd name="connsiteY1" fmla="*/ 0 h 6864447"/>
              <a:gd name="connsiteX2" fmla="*/ 3491010 w 6455299"/>
              <a:gd name="connsiteY2" fmla="*/ 3826 h 6864447"/>
              <a:gd name="connsiteX3" fmla="*/ 6455299 w 6455299"/>
              <a:gd name="connsiteY3" fmla="*/ 6864447 h 6864447"/>
              <a:gd name="connsiteX4" fmla="*/ 0 w 6455299"/>
              <a:gd name="connsiteY4" fmla="*/ 6857999 h 6864447"/>
              <a:gd name="connsiteX5" fmla="*/ 0 w 6455299"/>
              <a:gd name="connsiteY5" fmla="*/ 0 h 6864447"/>
              <a:gd name="connsiteX0" fmla="*/ 0 w 6455299"/>
              <a:gd name="connsiteY0" fmla="*/ 0 h 6864447"/>
              <a:gd name="connsiteX1" fmla="*/ 3500737 w 6455299"/>
              <a:gd name="connsiteY1" fmla="*/ 0 h 6864447"/>
              <a:gd name="connsiteX2" fmla="*/ 3617266 w 6455299"/>
              <a:gd name="connsiteY2" fmla="*/ 0 h 6864447"/>
              <a:gd name="connsiteX3" fmla="*/ 6455299 w 6455299"/>
              <a:gd name="connsiteY3" fmla="*/ 6864447 h 6864447"/>
              <a:gd name="connsiteX4" fmla="*/ 0 w 6455299"/>
              <a:gd name="connsiteY4" fmla="*/ 6857999 h 6864447"/>
              <a:gd name="connsiteX5" fmla="*/ 0 w 6455299"/>
              <a:gd name="connsiteY5" fmla="*/ 0 h 68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299" h="6864447">
                <a:moveTo>
                  <a:pt x="0" y="0"/>
                </a:moveTo>
                <a:lnTo>
                  <a:pt x="3500737" y="0"/>
                </a:lnTo>
                <a:lnTo>
                  <a:pt x="3617266" y="0"/>
                </a:lnTo>
                <a:lnTo>
                  <a:pt x="6455299" y="6864447"/>
                </a:lnTo>
                <a:lnTo>
                  <a:pt x="0" y="6857999"/>
                </a:lnTo>
                <a:lnTo>
                  <a:pt x="0" y="0"/>
                </a:lnTo>
                <a:close/>
              </a:path>
            </a:pathLst>
          </a:custGeom>
          <a:gradFill>
            <a:gsLst>
              <a:gs pos="50000">
                <a:srgbClr val="13151C"/>
              </a:gs>
              <a:gs pos="0">
                <a:srgbClr val="252938"/>
              </a:gs>
              <a:gs pos="100000">
                <a:srgbClr val="000000"/>
              </a:gs>
            </a:gsLst>
            <a:lin ang="5400000" scaled="1"/>
          </a:gradFill>
          <a:ln w="44450"/>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6A954DDC-7D58-C293-F391-DC96B45E8F0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437955" y="6279713"/>
            <a:ext cx="493854" cy="366229"/>
          </a:xfrm>
          <a:prstGeom prst="rect">
            <a:avLst/>
          </a:prstGeom>
        </p:spPr>
      </p:pic>
    </p:spTree>
    <p:extLst>
      <p:ext uri="{BB962C8B-B14F-4D97-AF65-F5344CB8AC3E}">
        <p14:creationId xmlns:p14="http://schemas.microsoft.com/office/powerpoint/2010/main" val="381939651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697A5750-7EFD-CA08-A042-8DBD4463603E}"/>
              </a:ext>
            </a:extLst>
          </p:cNvPr>
          <p:cNvSpPr/>
          <p:nvPr userDrawn="1"/>
        </p:nvSpPr>
        <p:spPr>
          <a:xfrm flipV="1">
            <a:off x="0" y="0"/>
            <a:ext cx="2886075" cy="6858000"/>
          </a:xfrm>
          <a:prstGeom prst="rtTriangle">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1" name="Right Triangle 10">
            <a:extLst>
              <a:ext uri="{FF2B5EF4-FFF2-40B4-BE49-F238E27FC236}">
                <a16:creationId xmlns:a16="http://schemas.microsoft.com/office/drawing/2014/main" id="{64186EB3-C4A3-2D67-F55C-87630A1A0DEB}"/>
              </a:ext>
            </a:extLst>
          </p:cNvPr>
          <p:cNvSpPr/>
          <p:nvPr userDrawn="1"/>
        </p:nvSpPr>
        <p:spPr>
          <a:xfrm flipH="1">
            <a:off x="9322253" y="0"/>
            <a:ext cx="2886075" cy="6858000"/>
          </a:xfrm>
          <a:prstGeom prst="rtTriangle">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4EDB7E86-5DB0-1C30-F02E-040F1AD3C74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pic>
        <p:nvPicPr>
          <p:cNvPr id="13" name="Graphic 12" descr="Video camera with solid fill">
            <a:extLst>
              <a:ext uri="{FF2B5EF4-FFF2-40B4-BE49-F238E27FC236}">
                <a16:creationId xmlns:a16="http://schemas.microsoft.com/office/drawing/2014/main" id="{F483A991-1DCB-64A2-CC30-8F5564176A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559571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ide_1">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027179-DD95-F6AE-8993-E166AA4CD5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3080152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_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886635-073A-3D2D-5FA5-271E09ED7DE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spTree>
    <p:extLst>
      <p:ext uri="{BB962C8B-B14F-4D97-AF65-F5344CB8AC3E}">
        <p14:creationId xmlns:p14="http://schemas.microsoft.com/office/powerpoint/2010/main" val="3315382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AFCC8C99-92F9-13BD-B033-94190FF02CCE}"/>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2272" r="78951"/>
          <a:stretch/>
        </p:blipFill>
        <p:spPr>
          <a:xfrm>
            <a:off x="9681670" y="0"/>
            <a:ext cx="2510330" cy="6858000"/>
          </a:xfrm>
          <a:prstGeom prst="rect">
            <a:avLst/>
          </a:prstGeom>
        </p:spPr>
      </p:pic>
      <p:pic>
        <p:nvPicPr>
          <p:cNvPr id="8" name="Picture 7">
            <a:extLst>
              <a:ext uri="{FF2B5EF4-FFF2-40B4-BE49-F238E27FC236}">
                <a16:creationId xmlns:a16="http://schemas.microsoft.com/office/drawing/2014/main" id="{2CF36ED0-BE9A-11AD-C935-95B946A3298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sp>
        <p:nvSpPr>
          <p:cNvPr id="13" name="Text Placeholder 11">
            <a:extLst>
              <a:ext uri="{FF2B5EF4-FFF2-40B4-BE49-F238E27FC236}">
                <a16:creationId xmlns:a16="http://schemas.microsoft.com/office/drawing/2014/main" id="{74CC93E3-3E38-D6D8-7AF7-1C3ABA31F2CD}"/>
              </a:ext>
            </a:extLst>
          </p:cNvPr>
          <p:cNvSpPr>
            <a:spLocks noGrp="1"/>
          </p:cNvSpPr>
          <p:nvPr>
            <p:ph type="body" sz="quarter" idx="10" hasCustomPrompt="1"/>
          </p:nvPr>
        </p:nvSpPr>
        <p:spPr>
          <a:xfrm>
            <a:off x="5649600" y="2175808"/>
            <a:ext cx="4229100" cy="830997"/>
          </a:xfrm>
        </p:spPr>
        <p:txBody>
          <a:bodyPr anchor="ctr">
            <a:noAutofit/>
          </a:bodyPr>
          <a:lstStyle>
            <a:lvl1pPr marL="0" indent="0">
              <a:buNone/>
              <a:defRPr sz="4800" b="1" i="0">
                <a:highlight>
                  <a:srgbClr val="F005A2"/>
                </a:highlight>
                <a:latin typeface="Fieldwork 05 Geo Demibold" pitchFamily="2" charset="77"/>
              </a:defRPr>
            </a:lvl1pPr>
          </a:lstStyle>
          <a:p>
            <a:pPr lvl="0"/>
            <a:r>
              <a:rPr lang="en-GB"/>
              <a:t>Thank you</a:t>
            </a:r>
          </a:p>
        </p:txBody>
      </p:sp>
      <p:sp>
        <p:nvSpPr>
          <p:cNvPr id="16" name="Text Placeholder 14">
            <a:extLst>
              <a:ext uri="{FF2B5EF4-FFF2-40B4-BE49-F238E27FC236}">
                <a16:creationId xmlns:a16="http://schemas.microsoft.com/office/drawing/2014/main" id="{2C242A0B-9B3B-044C-F3D2-E35463912A2A}"/>
              </a:ext>
            </a:extLst>
          </p:cNvPr>
          <p:cNvSpPr>
            <a:spLocks noGrp="1"/>
          </p:cNvSpPr>
          <p:nvPr>
            <p:ph type="body" sz="quarter" idx="12" hasCustomPrompt="1"/>
          </p:nvPr>
        </p:nvSpPr>
        <p:spPr>
          <a:xfrm>
            <a:off x="5649600" y="3409997"/>
            <a:ext cx="4229100" cy="2166050"/>
          </a:xfrm>
        </p:spPr>
        <p:txBody>
          <a:bodyPr>
            <a:noAutofit/>
          </a:bodyPr>
          <a:lstStyle>
            <a:lvl1pPr marL="0" indent="0">
              <a:buNone/>
              <a:defRPr sz="2400" b="1" i="0">
                <a:solidFill>
                  <a:schemeClr val="bg1"/>
                </a:solidFill>
                <a:latin typeface="Fieldwork 05 Geo Demibold" pitchFamily="2" charset="77"/>
              </a:defRPr>
            </a:lvl1pPr>
          </a:lstStyle>
          <a:p>
            <a:pPr lvl="0"/>
            <a:r>
              <a:rPr lang="en-GB"/>
              <a:t>&lt;insert name&gt;</a:t>
            </a:r>
          </a:p>
        </p:txBody>
      </p:sp>
    </p:spTree>
    <p:extLst>
      <p:ext uri="{BB962C8B-B14F-4D97-AF65-F5344CB8AC3E}">
        <p14:creationId xmlns:p14="http://schemas.microsoft.com/office/powerpoint/2010/main" val="3722734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Bloc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497FAF-4FCD-944B-92F0-E743B3953EE3}"/>
              </a:ext>
            </a:extLst>
          </p:cNvPr>
          <p:cNvSpPr>
            <a:spLocks noGrp="1"/>
          </p:cNvSpPr>
          <p:nvPr>
            <p:ph sz="half" idx="1" hasCustomPrompt="1"/>
          </p:nvPr>
        </p:nvSpPr>
        <p:spPr>
          <a:xfrm>
            <a:off x="838200" y="1825625"/>
            <a:ext cx="10515600" cy="4257675"/>
          </a:xfrm>
        </p:spPr>
        <p:txBody>
          <a:bodyPr>
            <a:noAutofit/>
          </a:bodyPr>
          <a:lstStyle>
            <a:lvl1pPr marL="0" indent="0">
              <a:buFont typeface="Arial" panose="020B0604020202020204" pitchFamily="34" charset="0"/>
              <a:buNone/>
              <a:defRPr sz="1600" b="0" i="0">
                <a:solidFill>
                  <a:schemeClr val="tx1"/>
                </a:solidFill>
                <a:latin typeface="Fieldwork 03 Geo Light" pitchFamily="2" charset="77"/>
                <a:ea typeface="Verdana" panose="020B0604030504040204" pitchFamily="34" charset="0"/>
                <a:cs typeface="Verdana" panose="020B0604030504040204" pitchFamily="34" charset="0"/>
              </a:defRPr>
            </a:lvl1pPr>
            <a:lvl2pPr marL="685800" indent="-228600">
              <a:buFontTx/>
              <a:buBlip>
                <a:blip r:embed="rId2"/>
              </a:buBlip>
              <a:defRPr sz="2400"/>
            </a:lvl2pPr>
            <a:lvl3pPr marL="1143000" indent="-228600">
              <a:buFontTx/>
              <a:buBlip>
                <a:blip r:embed="rId2"/>
              </a:buBlip>
              <a:defRPr sz="1800"/>
            </a:lvl3pPr>
            <a:lvl4pPr marL="1600200" indent="-228600">
              <a:buFontTx/>
              <a:buBlip>
                <a:blip r:embed="rId2"/>
              </a:buBlip>
              <a:defRPr sz="1600"/>
            </a:lvl4pPr>
            <a:lvl5pPr marL="2057400" indent="-228600">
              <a:buFontTx/>
              <a:buBlip>
                <a:blip r:embed="rId2"/>
              </a:buBlip>
              <a:defRPr/>
            </a:lvl5pPr>
          </a:lstStyle>
          <a:p>
            <a:pPr lvl="0"/>
            <a:r>
              <a:rPr lang="en-GB"/>
              <a:t>&lt;insert content&gt;</a:t>
            </a:r>
          </a:p>
        </p:txBody>
      </p:sp>
      <p:sp>
        <p:nvSpPr>
          <p:cNvPr id="4" name="Text Placeholder 5">
            <a:extLst>
              <a:ext uri="{FF2B5EF4-FFF2-40B4-BE49-F238E27FC236}">
                <a16:creationId xmlns:a16="http://schemas.microsoft.com/office/drawing/2014/main" id="{CB9FAF62-E5ED-874F-A191-CE152DF731EE}"/>
              </a:ext>
            </a:extLst>
          </p:cNvPr>
          <p:cNvSpPr>
            <a:spLocks noGrp="1"/>
          </p:cNvSpPr>
          <p:nvPr>
            <p:ph type="body" sz="quarter" idx="10" hasCustomPrompt="1"/>
          </p:nvPr>
        </p:nvSpPr>
        <p:spPr>
          <a:xfrm>
            <a:off x="497305" y="493616"/>
            <a:ext cx="9684197" cy="511302"/>
          </a:xfrm>
        </p:spPr>
        <p:txBody>
          <a:bodyPr lIns="90000" anchor="ctr">
            <a:noAutofit/>
          </a:bodyPr>
          <a:lstStyle>
            <a:lvl1pPr marL="0" indent="0">
              <a:buNone/>
              <a:defRPr sz="2800" b="1" i="0">
                <a:solidFill>
                  <a:schemeClr val="tx1"/>
                </a:solidFill>
                <a:latin typeface="Fieldwork 05 Geo Demibold" pitchFamily="2" charset="77"/>
                <a:ea typeface="Verdana" panose="020B0604030504040204" pitchFamily="34" charset="0"/>
                <a:cs typeface="Verdana" panose="020B0604030504040204" pitchFamily="34" charset="0"/>
              </a:defRPr>
            </a:lvl1pPr>
            <a:lvl2pPr marL="457200" indent="0" algn="l">
              <a:buNone/>
              <a:defRPr sz="3200"/>
            </a:lvl2pPr>
          </a:lstStyle>
          <a:p>
            <a:pPr lvl="0"/>
            <a:r>
              <a:rPr lang="en-GB"/>
              <a:t>Content Block</a:t>
            </a:r>
          </a:p>
        </p:txBody>
      </p:sp>
      <p:pic>
        <p:nvPicPr>
          <p:cNvPr id="7" name="Picture 6">
            <a:extLst>
              <a:ext uri="{FF2B5EF4-FFF2-40B4-BE49-F238E27FC236}">
                <a16:creationId xmlns:a16="http://schemas.microsoft.com/office/drawing/2014/main" id="{24765312-597F-BD41-A774-77C96D72B3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2032550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Block_2">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51C94FF-0246-FD4A-BB31-987C1C7874A7}"/>
              </a:ext>
            </a:extLst>
          </p:cNvPr>
          <p:cNvSpPr>
            <a:spLocks noGrp="1"/>
          </p:cNvSpPr>
          <p:nvPr>
            <p:ph sz="half" idx="1" hasCustomPrompt="1"/>
          </p:nvPr>
        </p:nvSpPr>
        <p:spPr>
          <a:xfrm>
            <a:off x="838200" y="1825625"/>
            <a:ext cx="5081954" cy="4257675"/>
          </a:xfrm>
        </p:spPr>
        <p:txBody>
          <a:bodyPr>
            <a:noAutofit/>
          </a:bodyPr>
          <a:lstStyle>
            <a:lvl1pPr marL="0" indent="0">
              <a:buFont typeface="Arial" panose="020B0604020202020204" pitchFamily="34" charset="0"/>
              <a:buNone/>
              <a:defRPr sz="1600" b="0" i="0">
                <a:solidFill>
                  <a:schemeClr val="tx1"/>
                </a:solidFill>
                <a:latin typeface="Fieldwork 03 Geo Light" pitchFamily="2" charset="77"/>
                <a:ea typeface="Verdana" panose="020B0604030504040204" pitchFamily="34" charset="0"/>
                <a:cs typeface="Verdana" panose="020B0604030504040204" pitchFamily="34" charset="0"/>
              </a:defRPr>
            </a:lvl1pPr>
            <a:lvl2pPr marL="685800" indent="-228600">
              <a:buFontTx/>
              <a:buBlip>
                <a:blip r:embed="rId2"/>
              </a:buBlip>
              <a:defRPr sz="2400"/>
            </a:lvl2pPr>
            <a:lvl3pPr marL="1143000" indent="-228600">
              <a:buFontTx/>
              <a:buBlip>
                <a:blip r:embed="rId2"/>
              </a:buBlip>
              <a:defRPr sz="1800"/>
            </a:lvl3pPr>
            <a:lvl4pPr marL="1600200" indent="-228600">
              <a:buFontTx/>
              <a:buBlip>
                <a:blip r:embed="rId2"/>
              </a:buBlip>
              <a:defRPr sz="1600"/>
            </a:lvl4pPr>
            <a:lvl5pPr marL="2057400" indent="-228600">
              <a:buFontTx/>
              <a:buBlip>
                <a:blip r:embed="rId2"/>
              </a:buBlip>
              <a:defRPr/>
            </a:lvl5pPr>
          </a:lstStyle>
          <a:p>
            <a:pPr lvl="0"/>
            <a:r>
              <a:rPr lang="en-GB"/>
              <a:t>&lt;insert content&gt;</a:t>
            </a:r>
          </a:p>
        </p:txBody>
      </p:sp>
      <p:sp>
        <p:nvSpPr>
          <p:cNvPr id="7" name="Content Placeholder 3">
            <a:extLst>
              <a:ext uri="{FF2B5EF4-FFF2-40B4-BE49-F238E27FC236}">
                <a16:creationId xmlns:a16="http://schemas.microsoft.com/office/drawing/2014/main" id="{70F57272-40FC-D842-9C5F-C65E912A2F8A}"/>
              </a:ext>
            </a:extLst>
          </p:cNvPr>
          <p:cNvSpPr>
            <a:spLocks noGrp="1"/>
          </p:cNvSpPr>
          <p:nvPr>
            <p:ph sz="half" idx="2" hasCustomPrompt="1"/>
          </p:nvPr>
        </p:nvSpPr>
        <p:spPr>
          <a:xfrm>
            <a:off x="6271846" y="1825625"/>
            <a:ext cx="5081954" cy="4257675"/>
          </a:xfrm>
        </p:spPr>
        <p:txBody>
          <a:bodyPr>
            <a:noAutofit/>
          </a:bodyPr>
          <a:lstStyle>
            <a:lvl1pPr marL="342900" indent="-342900">
              <a:buFont typeface="Wingdings" pitchFamily="2" charset="2"/>
              <a:buChar char="§"/>
              <a:defRPr sz="1600" b="0" i="0">
                <a:solidFill>
                  <a:schemeClr val="tx1"/>
                </a:solidFill>
                <a:latin typeface="Fieldwork 03 Geo Light" pitchFamily="2" charset="77"/>
                <a:ea typeface="Verdana" panose="020B0604030504040204" pitchFamily="34" charset="0"/>
                <a:cs typeface="Calibri" panose="020F0502020204030204" pitchFamily="34" charset="0"/>
              </a:defRPr>
            </a:lvl1pPr>
            <a:lvl2pPr marL="457200" indent="0">
              <a:buFont typeface="Wingdings" pitchFamily="2" charset="2"/>
              <a:buNone/>
              <a:defRPr sz="2000"/>
            </a:lvl2pPr>
            <a:lvl3pPr marL="914400" indent="0">
              <a:buFont typeface="Wingdings" pitchFamily="2" charset="2"/>
              <a:buNone/>
              <a:defRPr sz="1800"/>
            </a:lvl3pPr>
            <a:lvl4pPr marL="1371600" indent="0">
              <a:buFont typeface="Wingdings" pitchFamily="2" charset="2"/>
              <a:buNone/>
              <a:defRPr sz="1600"/>
            </a:lvl4pPr>
            <a:lvl5pPr marL="1828800" indent="0">
              <a:buFont typeface="Wingdings" pitchFamily="2" charset="2"/>
              <a:buNone/>
              <a:defRPr/>
            </a:lvl5pPr>
            <a:lvl6pPr marL="2286000" indent="0">
              <a:buNone/>
              <a:defRPr b="0" i="0">
                <a:solidFill>
                  <a:schemeClr val="tx1"/>
                </a:solidFill>
                <a:latin typeface="Fieldwork 03 Geo Light" pitchFamily="2" charset="77"/>
              </a:defRPr>
            </a:lvl6pPr>
          </a:lstStyle>
          <a:p>
            <a:pPr lvl="0"/>
            <a:r>
              <a:rPr lang="en-GB"/>
              <a:t>&lt;insert content&gt;</a:t>
            </a:r>
          </a:p>
          <a:p>
            <a:pPr lvl="5"/>
            <a:endParaRPr lang="en-GB"/>
          </a:p>
        </p:txBody>
      </p:sp>
      <p:sp>
        <p:nvSpPr>
          <p:cNvPr id="8" name="Text Placeholder 5">
            <a:extLst>
              <a:ext uri="{FF2B5EF4-FFF2-40B4-BE49-F238E27FC236}">
                <a16:creationId xmlns:a16="http://schemas.microsoft.com/office/drawing/2014/main" id="{AECD966B-02AA-A14F-B52A-0F61CD3E4C7B}"/>
              </a:ext>
            </a:extLst>
          </p:cNvPr>
          <p:cNvSpPr>
            <a:spLocks noGrp="1"/>
          </p:cNvSpPr>
          <p:nvPr>
            <p:ph type="body" sz="quarter" idx="10" hasCustomPrompt="1"/>
          </p:nvPr>
        </p:nvSpPr>
        <p:spPr>
          <a:xfrm>
            <a:off x="497305" y="493616"/>
            <a:ext cx="9684197" cy="511302"/>
          </a:xfrm>
        </p:spPr>
        <p:txBody>
          <a:bodyPr lIns="90000" anchor="ctr">
            <a:noAutofit/>
          </a:bodyPr>
          <a:lstStyle>
            <a:lvl1pPr marL="0" indent="0">
              <a:buNone/>
              <a:defRPr sz="2800" b="1" i="0">
                <a:solidFill>
                  <a:schemeClr val="tx1"/>
                </a:solidFill>
                <a:latin typeface="Fieldwork 05 Geo Demibold" pitchFamily="2" charset="77"/>
                <a:ea typeface="Verdana" panose="020B0604030504040204" pitchFamily="34" charset="0"/>
                <a:cs typeface="Verdana" panose="020B0604030504040204" pitchFamily="34" charset="0"/>
              </a:defRPr>
            </a:lvl1pPr>
            <a:lvl2pPr marL="457200" indent="0" algn="l">
              <a:buNone/>
              <a:defRPr sz="3200"/>
            </a:lvl2pPr>
          </a:lstStyle>
          <a:p>
            <a:pPr lvl="0"/>
            <a:r>
              <a:rPr lang="en-GB"/>
              <a:t>Content Blocks x 2</a:t>
            </a:r>
          </a:p>
        </p:txBody>
      </p:sp>
      <p:pic>
        <p:nvPicPr>
          <p:cNvPr id="10" name="Picture 9">
            <a:extLst>
              <a:ext uri="{FF2B5EF4-FFF2-40B4-BE49-F238E27FC236}">
                <a16:creationId xmlns:a16="http://schemas.microsoft.com/office/drawing/2014/main" id="{A0B179FF-FF6C-AE44-8D9F-098571C401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579576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Block_3">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6762BE28-3A55-2844-B209-A4F347830BF8}"/>
              </a:ext>
            </a:extLst>
          </p:cNvPr>
          <p:cNvSpPr>
            <a:spLocks noGrp="1"/>
          </p:cNvSpPr>
          <p:nvPr>
            <p:ph sz="half" idx="1" hasCustomPrompt="1"/>
          </p:nvPr>
        </p:nvSpPr>
        <p:spPr>
          <a:xfrm>
            <a:off x="838200" y="1825625"/>
            <a:ext cx="3300046" cy="4257675"/>
          </a:xfrm>
        </p:spPr>
        <p:txBody>
          <a:bodyPr>
            <a:noAutofit/>
          </a:bodyPr>
          <a:lstStyle>
            <a:lvl1pPr marL="0" indent="0">
              <a:spcBef>
                <a:spcPts val="0"/>
              </a:spcBef>
              <a:spcAft>
                <a:spcPts val="600"/>
              </a:spcAft>
              <a:buFont typeface="Arial" panose="020B0604020202020204" pitchFamily="34" charset="0"/>
              <a:buNone/>
              <a:defRPr sz="1600" b="0" i="0">
                <a:solidFill>
                  <a:schemeClr val="tx1"/>
                </a:solidFill>
                <a:latin typeface="Fieldwork 03 Geo Light" pitchFamily="2" charset="77"/>
                <a:ea typeface="Verdana" panose="020B0604030504040204" pitchFamily="34" charset="0"/>
                <a:cs typeface="Verdana" panose="020B0604030504040204" pitchFamily="34" charset="0"/>
              </a:defRPr>
            </a:lvl1pPr>
            <a:lvl2pPr marL="685800" indent="-228600">
              <a:buFontTx/>
              <a:buBlip>
                <a:blip r:embed="rId2"/>
              </a:buBlip>
              <a:defRPr sz="2400"/>
            </a:lvl2pPr>
            <a:lvl3pPr marL="1143000" indent="-228600">
              <a:buFontTx/>
              <a:buBlip>
                <a:blip r:embed="rId2"/>
              </a:buBlip>
              <a:defRPr sz="1800"/>
            </a:lvl3pPr>
            <a:lvl4pPr marL="1600200" indent="-228600">
              <a:buFontTx/>
              <a:buBlip>
                <a:blip r:embed="rId2"/>
              </a:buBlip>
              <a:defRPr sz="1600"/>
            </a:lvl4pPr>
            <a:lvl5pPr marL="2057400" indent="-228600">
              <a:buFontTx/>
              <a:buBlip>
                <a:blip r:embed="rId2"/>
              </a:buBlip>
              <a:defRPr/>
            </a:lvl5pPr>
          </a:lstStyle>
          <a:p>
            <a:pPr lvl="0"/>
            <a:r>
              <a:rPr lang="en-GB"/>
              <a:t>&lt;insert content&gt;</a:t>
            </a:r>
          </a:p>
        </p:txBody>
      </p:sp>
      <p:sp>
        <p:nvSpPr>
          <p:cNvPr id="10" name="Content Placeholder 3">
            <a:extLst>
              <a:ext uri="{FF2B5EF4-FFF2-40B4-BE49-F238E27FC236}">
                <a16:creationId xmlns:a16="http://schemas.microsoft.com/office/drawing/2014/main" id="{23F8EC6F-A4E8-D449-94D2-03D4E6CA1D0B}"/>
              </a:ext>
            </a:extLst>
          </p:cNvPr>
          <p:cNvSpPr>
            <a:spLocks noGrp="1"/>
          </p:cNvSpPr>
          <p:nvPr>
            <p:ph sz="half" idx="2" hasCustomPrompt="1"/>
          </p:nvPr>
        </p:nvSpPr>
        <p:spPr>
          <a:xfrm>
            <a:off x="8053754" y="1825625"/>
            <a:ext cx="3300046" cy="4257675"/>
          </a:xfrm>
        </p:spPr>
        <p:txBody>
          <a:bodyPr>
            <a:noAutofit/>
          </a:bodyPr>
          <a:lstStyle>
            <a:lvl1pPr marL="0" marR="0" indent="0" algn="l" defTabSz="914400" rtl="0" eaLnBrk="1" fontAlgn="auto" latinLnBrk="0" hangingPunct="1">
              <a:lnSpc>
                <a:spcPct val="90000"/>
              </a:lnSpc>
              <a:spcBef>
                <a:spcPts val="0"/>
              </a:spcBef>
              <a:spcAft>
                <a:spcPts val="600"/>
              </a:spcAft>
              <a:buClrTx/>
              <a:buSzTx/>
              <a:buFontTx/>
              <a:buNone/>
              <a:tabLst/>
              <a:defRPr sz="1600" b="0" i="0">
                <a:solidFill>
                  <a:schemeClr val="tx1"/>
                </a:solidFill>
                <a:latin typeface="Fieldwork 03 Geo Light" pitchFamily="2" charset="77"/>
                <a:ea typeface="Verdana" panose="020B0604030504040204" pitchFamily="34" charset="0"/>
                <a:cs typeface="Verdana" panose="020B0604030504040204" pitchFamily="34" charset="0"/>
              </a:defRPr>
            </a:lvl1pPr>
            <a:lvl2pPr marL="685800" indent="-228600">
              <a:buFontTx/>
              <a:buBlip>
                <a:blip r:embed="rId2"/>
              </a:buBlip>
              <a:defRPr sz="2000"/>
            </a:lvl2pPr>
            <a:lvl3pPr marL="1143000" indent="-228600">
              <a:buFontTx/>
              <a:buBlip>
                <a:blip r:embed="rId2"/>
              </a:buBlip>
              <a:defRPr sz="1800"/>
            </a:lvl3pPr>
            <a:lvl4pPr marL="1600200" indent="-228600">
              <a:buFontTx/>
              <a:buBlip>
                <a:blip r:embed="rId2"/>
              </a:buBlip>
              <a:defRPr sz="1600"/>
            </a:lvl4pPr>
            <a:lvl5pPr marL="2057400" indent="-228600">
              <a:buFontTx/>
              <a:buBlip>
                <a:blip r:embed="rId2"/>
              </a:buBlip>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GB"/>
              <a:t>&lt;insert content&gt;</a:t>
            </a:r>
          </a:p>
        </p:txBody>
      </p:sp>
      <p:sp>
        <p:nvSpPr>
          <p:cNvPr id="11" name="Text Placeholder 5">
            <a:extLst>
              <a:ext uri="{FF2B5EF4-FFF2-40B4-BE49-F238E27FC236}">
                <a16:creationId xmlns:a16="http://schemas.microsoft.com/office/drawing/2014/main" id="{DFF67BA2-6D4E-9141-9F90-40AAD1C67314}"/>
              </a:ext>
            </a:extLst>
          </p:cNvPr>
          <p:cNvSpPr>
            <a:spLocks noGrp="1"/>
          </p:cNvSpPr>
          <p:nvPr>
            <p:ph type="body" sz="quarter" idx="10" hasCustomPrompt="1"/>
          </p:nvPr>
        </p:nvSpPr>
        <p:spPr>
          <a:xfrm>
            <a:off x="497305" y="493616"/>
            <a:ext cx="9684197" cy="511302"/>
          </a:xfrm>
        </p:spPr>
        <p:txBody>
          <a:bodyPr lIns="90000" anchor="ctr">
            <a:noAutofit/>
          </a:bodyPr>
          <a:lstStyle>
            <a:lvl1pPr marL="0" indent="0">
              <a:spcBef>
                <a:spcPts val="0"/>
              </a:spcBef>
              <a:spcAft>
                <a:spcPts val="600"/>
              </a:spcAft>
              <a:buNone/>
              <a:defRPr sz="2800" b="1" i="0">
                <a:solidFill>
                  <a:schemeClr val="tx1"/>
                </a:solidFill>
                <a:latin typeface="Fieldwork 05 Geo Demibold" pitchFamily="2" charset="77"/>
                <a:ea typeface="Verdana" panose="020B0604030504040204" pitchFamily="34" charset="0"/>
                <a:cs typeface="Verdana" panose="020B0604030504040204" pitchFamily="34" charset="0"/>
              </a:defRPr>
            </a:lvl1pPr>
            <a:lvl2pPr marL="457200" indent="0" algn="l">
              <a:buNone/>
              <a:defRPr sz="3200"/>
            </a:lvl2pPr>
          </a:lstStyle>
          <a:p>
            <a:pPr lvl="0"/>
            <a:r>
              <a:rPr lang="en-GB"/>
              <a:t>Content Blocks x 3</a:t>
            </a:r>
          </a:p>
        </p:txBody>
      </p:sp>
      <p:sp>
        <p:nvSpPr>
          <p:cNvPr id="12" name="Content Placeholder 2">
            <a:extLst>
              <a:ext uri="{FF2B5EF4-FFF2-40B4-BE49-F238E27FC236}">
                <a16:creationId xmlns:a16="http://schemas.microsoft.com/office/drawing/2014/main" id="{62A7B91F-647A-D34F-91D4-0C920CA1BE1E}"/>
              </a:ext>
            </a:extLst>
          </p:cNvPr>
          <p:cNvSpPr>
            <a:spLocks noGrp="1"/>
          </p:cNvSpPr>
          <p:nvPr>
            <p:ph sz="half" idx="11" hasCustomPrompt="1"/>
          </p:nvPr>
        </p:nvSpPr>
        <p:spPr>
          <a:xfrm>
            <a:off x="4445977" y="1822450"/>
            <a:ext cx="3300046" cy="4257675"/>
          </a:xfrm>
        </p:spPr>
        <p:txBody>
          <a:bodyPr>
            <a:noAutofit/>
          </a:bodyPr>
          <a:lstStyle>
            <a:lvl1pPr marL="342900" indent="-342900">
              <a:spcBef>
                <a:spcPts val="0"/>
              </a:spcBef>
              <a:spcAft>
                <a:spcPts val="600"/>
              </a:spcAft>
              <a:buFont typeface="Wingdings" pitchFamily="2" charset="2"/>
              <a:buChar char="§"/>
              <a:defRPr sz="1600" b="0" i="0">
                <a:solidFill>
                  <a:schemeClr val="tx1"/>
                </a:solidFill>
                <a:latin typeface="Fieldwork 03 Geo Light" pitchFamily="2" charset="77"/>
                <a:ea typeface="Verdana" panose="020B0604030504040204" pitchFamily="34" charset="0"/>
                <a:cs typeface="Verdana" panose="020B0604030504040204" pitchFamily="34" charset="0"/>
              </a:defRPr>
            </a:lvl1pPr>
            <a:lvl2pPr marL="457200" indent="0">
              <a:spcBef>
                <a:spcPts val="0"/>
              </a:spcBef>
              <a:spcAft>
                <a:spcPts val="600"/>
              </a:spcAft>
              <a:buFont typeface="Wingdings" pitchFamily="2" charset="2"/>
              <a:buNone/>
              <a:defRPr sz="2400" b="0" i="0">
                <a:solidFill>
                  <a:schemeClr val="tx1"/>
                </a:solidFill>
                <a:latin typeface="Fieldwork 03 Geo Light" pitchFamily="2" charset="77"/>
              </a:defRPr>
            </a:lvl2pPr>
            <a:lvl3pPr marL="914400" indent="0">
              <a:buFontTx/>
              <a:buNone/>
              <a:defRPr sz="1800"/>
            </a:lvl3pPr>
            <a:lvl4pPr marL="1600200" indent="-228600">
              <a:buFontTx/>
              <a:buBlip>
                <a:blip r:embed="rId2"/>
              </a:buBlip>
              <a:defRPr sz="1600"/>
            </a:lvl4pPr>
            <a:lvl5pPr marL="2057400" indent="-228600">
              <a:buFontTx/>
              <a:buBlip>
                <a:blip r:embed="rId2"/>
              </a:buBlip>
              <a:defRPr/>
            </a:lvl5pPr>
          </a:lstStyle>
          <a:p>
            <a:pPr lvl="0"/>
            <a:r>
              <a:rPr lang="en-GB"/>
              <a:t>&lt;insert content&gt;</a:t>
            </a:r>
          </a:p>
          <a:p>
            <a:pPr lvl="1"/>
            <a:endParaRPr lang="en-GB"/>
          </a:p>
          <a:p>
            <a:pPr lvl="0"/>
            <a:endParaRPr lang="en-GB"/>
          </a:p>
        </p:txBody>
      </p:sp>
      <p:pic>
        <p:nvPicPr>
          <p:cNvPr id="8" name="Picture 7">
            <a:extLst>
              <a:ext uri="{FF2B5EF4-FFF2-40B4-BE49-F238E27FC236}">
                <a16:creationId xmlns:a16="http://schemas.microsoft.com/office/drawing/2014/main" id="{5DB02AAC-36DF-5741-BEBE-4D51703056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3092801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Block_4">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40195C-7A44-0F45-98FA-8E870A04B395}"/>
              </a:ext>
            </a:extLst>
          </p:cNvPr>
          <p:cNvSpPr>
            <a:spLocks noGrp="1"/>
          </p:cNvSpPr>
          <p:nvPr>
            <p:ph sz="half" idx="1" hasCustomPrompt="1"/>
          </p:nvPr>
        </p:nvSpPr>
        <p:spPr>
          <a:xfrm>
            <a:off x="838200" y="1825625"/>
            <a:ext cx="2350477" cy="4257675"/>
          </a:xfrm>
        </p:spPr>
        <p:txBody>
          <a:bodyPr>
            <a:noAutofit/>
          </a:bodyPr>
          <a:lstStyle>
            <a:lvl1pPr marL="0" indent="0">
              <a:spcBef>
                <a:spcPts val="0"/>
              </a:spcBef>
              <a:spcAft>
                <a:spcPts val="600"/>
              </a:spcAft>
              <a:buFont typeface="Arial" panose="020B0604020202020204" pitchFamily="34" charset="0"/>
              <a:buNone/>
              <a:defRPr sz="1600" b="0" i="0">
                <a:solidFill>
                  <a:schemeClr val="tx1"/>
                </a:solidFill>
                <a:latin typeface="Fieldwork 03 Geo Light" pitchFamily="2" charset="77"/>
                <a:ea typeface="Source Sans Pro Light" panose="020B0403030403020204" pitchFamily="34" charset="0"/>
              </a:defRPr>
            </a:lvl1pPr>
            <a:lvl2pPr marL="685800" indent="-228600">
              <a:buFontTx/>
              <a:buBlip>
                <a:blip r:embed="rId2"/>
              </a:buBlip>
              <a:defRPr sz="2400"/>
            </a:lvl2pPr>
            <a:lvl3pPr marL="1143000" indent="-228600">
              <a:buFontTx/>
              <a:buBlip>
                <a:blip r:embed="rId2"/>
              </a:buBlip>
              <a:defRPr sz="1800"/>
            </a:lvl3pPr>
            <a:lvl4pPr marL="1600200" indent="-228600">
              <a:buFontTx/>
              <a:buBlip>
                <a:blip r:embed="rId2"/>
              </a:buBlip>
              <a:defRPr sz="1600"/>
            </a:lvl4pPr>
            <a:lvl5pPr marL="2057400" indent="-228600">
              <a:buFontTx/>
              <a:buBlip>
                <a:blip r:embed="rId2"/>
              </a:buBlip>
              <a:defRPr/>
            </a:lvl5pPr>
          </a:lstStyle>
          <a:p>
            <a:pPr lvl="0"/>
            <a:r>
              <a:rPr lang="en-GB"/>
              <a:t>&lt;insert content&gt;</a:t>
            </a:r>
          </a:p>
        </p:txBody>
      </p:sp>
      <p:sp>
        <p:nvSpPr>
          <p:cNvPr id="4" name="Content Placeholder 3">
            <a:extLst>
              <a:ext uri="{FF2B5EF4-FFF2-40B4-BE49-F238E27FC236}">
                <a16:creationId xmlns:a16="http://schemas.microsoft.com/office/drawing/2014/main" id="{C75720FB-2C1F-504C-AE3C-093208CF3D1C}"/>
              </a:ext>
            </a:extLst>
          </p:cNvPr>
          <p:cNvSpPr>
            <a:spLocks noGrp="1"/>
          </p:cNvSpPr>
          <p:nvPr>
            <p:ph sz="half" idx="2" hasCustomPrompt="1"/>
          </p:nvPr>
        </p:nvSpPr>
        <p:spPr>
          <a:xfrm>
            <a:off x="9003322" y="1825625"/>
            <a:ext cx="2350478" cy="4257675"/>
          </a:xfrm>
        </p:spPr>
        <p:txBody>
          <a:bodyPr>
            <a:noAutofit/>
          </a:bodyPr>
          <a:lstStyle>
            <a:lvl1pPr marL="342900" marR="0" indent="-342900" algn="l" defTabSz="914400" rtl="0" eaLnBrk="1" fontAlgn="auto" latinLnBrk="0" hangingPunct="1">
              <a:lnSpc>
                <a:spcPct val="90000"/>
              </a:lnSpc>
              <a:spcBef>
                <a:spcPts val="0"/>
              </a:spcBef>
              <a:spcAft>
                <a:spcPts val="600"/>
              </a:spcAft>
              <a:buClrTx/>
              <a:buSzTx/>
              <a:buFont typeface="Wingdings" pitchFamily="2" charset="2"/>
              <a:buChar char="§"/>
              <a:tabLst/>
              <a:defRPr sz="1600" b="0" i="0">
                <a:solidFill>
                  <a:schemeClr val="tx1"/>
                </a:solidFill>
                <a:latin typeface="Fieldwork 03 Geo Light" pitchFamily="2" charset="77"/>
                <a:ea typeface="Source Sans Pro Light" panose="020B0403030403020204" pitchFamily="34" charset="0"/>
              </a:defRPr>
            </a:lvl1pPr>
            <a:lvl2pPr marL="685800" indent="-228600">
              <a:buFont typeface="Wingdings" pitchFamily="2" charset="2"/>
              <a:buChar char="§"/>
              <a:defRPr sz="2000"/>
            </a:lvl2pPr>
            <a:lvl3pPr marL="1143000" indent="-228600">
              <a:buFont typeface="Wingdings" pitchFamily="2" charset="2"/>
              <a:buChar char="§"/>
              <a:defRPr sz="1800"/>
            </a:lvl3pPr>
            <a:lvl4pPr marL="1600200" indent="-228600">
              <a:buFont typeface="Wingdings" pitchFamily="2" charset="2"/>
              <a:buChar char="§"/>
              <a:defRPr sz="1600"/>
            </a:lvl4pPr>
            <a:lvl5pPr marL="2057400" indent="-228600">
              <a:buFont typeface="Wingdings" pitchFamily="2" charset="2"/>
              <a:buChar char="§"/>
              <a:defRPr/>
            </a:lvl5pPr>
            <a:lvl6pPr marL="2171700" indent="0">
              <a:buNone/>
              <a:defRPr/>
            </a:lvl6pPr>
          </a:lstStyle>
          <a:p>
            <a:pPr marL="342900" marR="0" lvl="0" indent="-342900" algn="l" defTabSz="914400" rtl="0" eaLnBrk="1" fontAlgn="auto" latinLnBrk="0" hangingPunct="1">
              <a:lnSpc>
                <a:spcPct val="90000"/>
              </a:lnSpc>
              <a:spcBef>
                <a:spcPts val="1000"/>
              </a:spcBef>
              <a:spcAft>
                <a:spcPts val="0"/>
              </a:spcAft>
              <a:buClrTx/>
              <a:buSzTx/>
              <a:tabLst/>
              <a:defRPr/>
            </a:pPr>
            <a:r>
              <a:rPr lang="en-GB"/>
              <a:t>&lt;insert content&gt;</a:t>
            </a:r>
          </a:p>
        </p:txBody>
      </p:sp>
      <p:sp>
        <p:nvSpPr>
          <p:cNvPr id="5" name="Text Placeholder 5">
            <a:extLst>
              <a:ext uri="{FF2B5EF4-FFF2-40B4-BE49-F238E27FC236}">
                <a16:creationId xmlns:a16="http://schemas.microsoft.com/office/drawing/2014/main" id="{6CB3BAD8-7BC7-A54C-A0EA-41EB0E2762CC}"/>
              </a:ext>
            </a:extLst>
          </p:cNvPr>
          <p:cNvSpPr>
            <a:spLocks noGrp="1"/>
          </p:cNvSpPr>
          <p:nvPr>
            <p:ph type="body" sz="quarter" idx="10" hasCustomPrompt="1"/>
          </p:nvPr>
        </p:nvSpPr>
        <p:spPr>
          <a:xfrm>
            <a:off x="497305" y="493616"/>
            <a:ext cx="9684197" cy="511302"/>
          </a:xfrm>
        </p:spPr>
        <p:txBody>
          <a:bodyPr lIns="90000" anchor="ctr">
            <a:noAutofit/>
          </a:bodyPr>
          <a:lstStyle>
            <a:lvl1pPr marL="0" indent="0">
              <a:spcBef>
                <a:spcPts val="0"/>
              </a:spcBef>
              <a:spcAft>
                <a:spcPts val="600"/>
              </a:spcAft>
              <a:buNone/>
              <a:defRPr sz="2800" b="1" i="0">
                <a:solidFill>
                  <a:schemeClr val="tx1"/>
                </a:solidFill>
                <a:latin typeface="Fieldwork 05 Geo Demibold" pitchFamily="2" charset="77"/>
                <a:cs typeface="Calibri" panose="020F0502020204030204" pitchFamily="34" charset="0"/>
              </a:defRPr>
            </a:lvl1pPr>
            <a:lvl2pPr marL="457200" indent="0" algn="l">
              <a:buNone/>
              <a:defRPr sz="3200"/>
            </a:lvl2pPr>
          </a:lstStyle>
          <a:p>
            <a:pPr lvl="0"/>
            <a:r>
              <a:rPr lang="en-GB"/>
              <a:t>Content Blocks x 4</a:t>
            </a:r>
          </a:p>
        </p:txBody>
      </p:sp>
      <p:sp>
        <p:nvSpPr>
          <p:cNvPr id="7" name="Content Placeholder 2">
            <a:extLst>
              <a:ext uri="{FF2B5EF4-FFF2-40B4-BE49-F238E27FC236}">
                <a16:creationId xmlns:a16="http://schemas.microsoft.com/office/drawing/2014/main" id="{17CBA481-188D-584E-A2F4-7E06E89A7BCA}"/>
              </a:ext>
            </a:extLst>
          </p:cNvPr>
          <p:cNvSpPr>
            <a:spLocks noGrp="1"/>
          </p:cNvSpPr>
          <p:nvPr>
            <p:ph sz="half" idx="11" hasCustomPrompt="1"/>
          </p:nvPr>
        </p:nvSpPr>
        <p:spPr>
          <a:xfrm>
            <a:off x="3568210" y="1825624"/>
            <a:ext cx="2350477" cy="4257675"/>
          </a:xfrm>
        </p:spPr>
        <p:txBody>
          <a:bodyPr>
            <a:noAutofit/>
          </a:bodyPr>
          <a:lstStyle>
            <a:lvl1pPr marL="285750" indent="-285750">
              <a:spcBef>
                <a:spcPts val="0"/>
              </a:spcBef>
              <a:spcAft>
                <a:spcPts val="600"/>
              </a:spcAft>
              <a:buFont typeface="Wingdings" pitchFamily="2" charset="2"/>
              <a:buChar char="§"/>
              <a:defRPr sz="1600" b="0" i="0">
                <a:solidFill>
                  <a:schemeClr val="tx1"/>
                </a:solidFill>
                <a:latin typeface="Fieldwork 03 Geo Light" pitchFamily="2" charset="77"/>
                <a:ea typeface="Source Sans Pro Light" panose="020B0403030403020204" pitchFamily="34" charset="0"/>
              </a:defRPr>
            </a:lvl1pPr>
            <a:lvl2pPr marL="457200" indent="0">
              <a:buFont typeface="Wingdings" pitchFamily="2" charset="2"/>
              <a:buNone/>
              <a:defRPr sz="2400"/>
            </a:lvl2pPr>
            <a:lvl3pPr marL="914400" indent="0">
              <a:buFont typeface="Wingdings" pitchFamily="2" charset="2"/>
              <a:buNone/>
              <a:defRPr sz="1800"/>
            </a:lvl3pPr>
            <a:lvl4pPr marL="1371600" indent="0">
              <a:buFont typeface="Wingdings" pitchFamily="2" charset="2"/>
              <a:buNone/>
              <a:defRPr sz="1600"/>
            </a:lvl4pPr>
            <a:lvl5pPr marL="1828800" indent="0">
              <a:buFont typeface="Wingdings" pitchFamily="2" charset="2"/>
              <a:buNone/>
              <a:defRPr/>
            </a:lvl5pPr>
            <a:lvl6pPr marL="2286000" indent="0">
              <a:buNone/>
              <a:defRPr/>
            </a:lvl6pPr>
          </a:lstStyle>
          <a:p>
            <a:pPr lvl="0"/>
            <a:r>
              <a:rPr lang="en-GB"/>
              <a:t>&lt;insert content&gt;</a:t>
            </a:r>
          </a:p>
        </p:txBody>
      </p:sp>
      <p:sp>
        <p:nvSpPr>
          <p:cNvPr id="8" name="Content Placeholder 2">
            <a:extLst>
              <a:ext uri="{FF2B5EF4-FFF2-40B4-BE49-F238E27FC236}">
                <a16:creationId xmlns:a16="http://schemas.microsoft.com/office/drawing/2014/main" id="{BEAC97EB-A47A-5349-AA6B-F6D794A5F3A6}"/>
              </a:ext>
            </a:extLst>
          </p:cNvPr>
          <p:cNvSpPr>
            <a:spLocks noGrp="1"/>
          </p:cNvSpPr>
          <p:nvPr>
            <p:ph sz="half" idx="12" hasCustomPrompt="1"/>
          </p:nvPr>
        </p:nvSpPr>
        <p:spPr>
          <a:xfrm>
            <a:off x="6273311" y="1825624"/>
            <a:ext cx="2350477" cy="4257675"/>
          </a:xfrm>
        </p:spPr>
        <p:txBody>
          <a:bodyPr>
            <a:noAutofit/>
          </a:bodyPr>
          <a:lstStyle>
            <a:lvl1pPr marL="0" indent="0">
              <a:spcBef>
                <a:spcPts val="0"/>
              </a:spcBef>
              <a:spcAft>
                <a:spcPts val="600"/>
              </a:spcAft>
              <a:buFontTx/>
              <a:buNone/>
              <a:defRPr sz="1600" b="0" i="0">
                <a:solidFill>
                  <a:schemeClr val="tx1"/>
                </a:solidFill>
                <a:latin typeface="Fieldwork 03 Geo Light" pitchFamily="2" charset="77"/>
                <a:ea typeface="Source Sans Pro Light" panose="020B0403030403020204" pitchFamily="34" charset="0"/>
              </a:defRPr>
            </a:lvl1pPr>
            <a:lvl2pPr marL="685800" indent="-228600">
              <a:buFontTx/>
              <a:buBlip>
                <a:blip r:embed="rId2"/>
              </a:buBlip>
              <a:defRPr sz="2400"/>
            </a:lvl2pPr>
            <a:lvl3pPr marL="1143000" indent="-228600">
              <a:buFontTx/>
              <a:buBlip>
                <a:blip r:embed="rId2"/>
              </a:buBlip>
              <a:defRPr sz="1800"/>
            </a:lvl3pPr>
            <a:lvl4pPr marL="1600200" indent="-228600">
              <a:buFontTx/>
              <a:buBlip>
                <a:blip r:embed="rId2"/>
              </a:buBlip>
              <a:defRPr sz="1600"/>
            </a:lvl4pPr>
            <a:lvl5pPr marL="2057400" indent="-228600">
              <a:buFontTx/>
              <a:buBlip>
                <a:blip r:embed="rId2"/>
              </a:buBlip>
              <a:defRPr/>
            </a:lvl5pPr>
          </a:lstStyle>
          <a:p>
            <a:pPr lvl="0"/>
            <a:r>
              <a:rPr lang="en-GB"/>
              <a:t>&lt;insert content&gt;</a:t>
            </a:r>
          </a:p>
        </p:txBody>
      </p:sp>
      <p:pic>
        <p:nvPicPr>
          <p:cNvPr id="10" name="Picture 9">
            <a:extLst>
              <a:ext uri="{FF2B5EF4-FFF2-40B4-BE49-F238E27FC236}">
                <a16:creationId xmlns:a16="http://schemas.microsoft.com/office/drawing/2014/main" id="{9E418908-E5DF-BB4E-BA37-868943B45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1705549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4CE48D7-6B11-8D48-90A3-148124905AC3}"/>
              </a:ext>
            </a:extLst>
          </p:cNvPr>
          <p:cNvSpPr>
            <a:spLocks noGrp="1"/>
          </p:cNvSpPr>
          <p:nvPr>
            <p:ph type="pic" idx="1" hasCustomPrompt="1"/>
          </p:nvPr>
        </p:nvSpPr>
        <p:spPr>
          <a:xfrm>
            <a:off x="5183188" y="1822327"/>
            <a:ext cx="6172200" cy="4261460"/>
          </a:xfrm>
        </p:spPr>
        <p:txBody>
          <a:bodyPr>
            <a:noAutofit/>
          </a:bodyPr>
          <a:lstStyle>
            <a:lvl1pPr marL="0" indent="0">
              <a:buNone/>
              <a:defRPr sz="1600" b="0" i="0">
                <a:solidFill>
                  <a:schemeClr val="tx1"/>
                </a:solidFill>
                <a:latin typeface="Fieldwork 03 Geo Light" pitchFamily="2" charset="77"/>
                <a:ea typeface="Source Sans Pro Light" panose="020B04030304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&lt;insert image&gt;</a:t>
            </a:r>
          </a:p>
        </p:txBody>
      </p:sp>
      <p:sp>
        <p:nvSpPr>
          <p:cNvPr id="4" name="Text Placeholder 3">
            <a:extLst>
              <a:ext uri="{FF2B5EF4-FFF2-40B4-BE49-F238E27FC236}">
                <a16:creationId xmlns:a16="http://schemas.microsoft.com/office/drawing/2014/main" id="{A1CC3C22-1DBA-8141-8B82-CFB34887AD8A}"/>
              </a:ext>
            </a:extLst>
          </p:cNvPr>
          <p:cNvSpPr>
            <a:spLocks noGrp="1"/>
          </p:cNvSpPr>
          <p:nvPr>
            <p:ph type="body" sz="half" idx="2" hasCustomPrompt="1"/>
          </p:nvPr>
        </p:nvSpPr>
        <p:spPr>
          <a:xfrm>
            <a:off x="839788" y="1822327"/>
            <a:ext cx="3932237" cy="4257675"/>
          </a:xfrm>
        </p:spPr>
        <p:txBody>
          <a:bodyPr>
            <a:noAutofit/>
          </a:bodyPr>
          <a:lstStyle>
            <a:lvl1pPr marL="0" indent="0">
              <a:buNone/>
              <a:defRPr sz="1600" b="0" i="0">
                <a:solidFill>
                  <a:schemeClr val="tx1"/>
                </a:solidFill>
                <a:latin typeface="Fieldwork 03 Geo Light" pitchFamily="2" charset="77"/>
                <a:ea typeface="Source Sans Pro Light" panose="020B0403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&lt;insert content&gt;</a:t>
            </a:r>
          </a:p>
        </p:txBody>
      </p:sp>
      <p:sp>
        <p:nvSpPr>
          <p:cNvPr id="5" name="Text Placeholder 5">
            <a:extLst>
              <a:ext uri="{FF2B5EF4-FFF2-40B4-BE49-F238E27FC236}">
                <a16:creationId xmlns:a16="http://schemas.microsoft.com/office/drawing/2014/main" id="{64FC0131-B6B7-B244-9397-DD816679DDA3}"/>
              </a:ext>
            </a:extLst>
          </p:cNvPr>
          <p:cNvSpPr>
            <a:spLocks noGrp="1"/>
          </p:cNvSpPr>
          <p:nvPr>
            <p:ph type="body" sz="quarter" idx="10" hasCustomPrompt="1"/>
          </p:nvPr>
        </p:nvSpPr>
        <p:spPr>
          <a:xfrm>
            <a:off x="497305" y="493616"/>
            <a:ext cx="9684197" cy="511302"/>
          </a:xfrm>
        </p:spPr>
        <p:txBody>
          <a:bodyPr lIns="90000" anchor="t">
            <a:noAutofit/>
          </a:bodyPr>
          <a:lstStyle>
            <a:lvl1pPr marL="0" indent="0">
              <a:buNone/>
              <a:defRPr sz="2800" b="1" i="0">
                <a:solidFill>
                  <a:schemeClr val="tx1"/>
                </a:solidFill>
                <a:latin typeface="Fieldwork 05 Geo Demibold" pitchFamily="2" charset="77"/>
                <a:cs typeface="Calibri" panose="020F0502020204030204" pitchFamily="34" charset="0"/>
              </a:defRPr>
            </a:lvl1pPr>
            <a:lvl2pPr marL="457200" indent="0" algn="l">
              <a:buNone/>
              <a:defRPr sz="3200"/>
            </a:lvl2pPr>
          </a:lstStyle>
          <a:p>
            <a:pPr lvl="0"/>
            <a:r>
              <a:rPr lang="en-GB"/>
              <a:t>Image and Text</a:t>
            </a:r>
          </a:p>
        </p:txBody>
      </p:sp>
      <p:pic>
        <p:nvPicPr>
          <p:cNvPr id="8" name="Picture 7">
            <a:extLst>
              <a:ext uri="{FF2B5EF4-FFF2-40B4-BE49-F238E27FC236}">
                <a16:creationId xmlns:a16="http://schemas.microsoft.com/office/drawing/2014/main" id="{4D76560C-6345-3345-B3CA-34C3905F1F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452976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AE1277-B5FF-F4BC-7448-1C724EFE0E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cxnSp>
        <p:nvCxnSpPr>
          <p:cNvPr id="8" name="Straight Connector 7">
            <a:extLst>
              <a:ext uri="{FF2B5EF4-FFF2-40B4-BE49-F238E27FC236}">
                <a16:creationId xmlns:a16="http://schemas.microsoft.com/office/drawing/2014/main" id="{855BDCB6-796F-112D-2BC3-90E4BA418E75}"/>
              </a:ext>
            </a:extLst>
          </p:cNvPr>
          <p:cNvCxnSpPr>
            <a:cxnSpLocks/>
          </p:cNvCxnSpPr>
          <p:nvPr userDrawn="1"/>
        </p:nvCxnSpPr>
        <p:spPr>
          <a:xfrm>
            <a:off x="5062331" y="779473"/>
            <a:ext cx="0" cy="529905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Text Placeholder 12">
            <a:extLst>
              <a:ext uri="{FF2B5EF4-FFF2-40B4-BE49-F238E27FC236}">
                <a16:creationId xmlns:a16="http://schemas.microsoft.com/office/drawing/2014/main" id="{89EBA4B8-23AF-029A-3607-8E0A9E23005C}"/>
              </a:ext>
            </a:extLst>
          </p:cNvPr>
          <p:cNvSpPr>
            <a:spLocks noGrp="1"/>
          </p:cNvSpPr>
          <p:nvPr>
            <p:ph type="body" sz="quarter" idx="10" hasCustomPrompt="1"/>
          </p:nvPr>
        </p:nvSpPr>
        <p:spPr>
          <a:xfrm>
            <a:off x="1022874" y="4706272"/>
            <a:ext cx="3787664" cy="1323439"/>
          </a:xfrm>
        </p:spPr>
        <p:txBody>
          <a:bodyPr anchor="ctr">
            <a:noAutofit/>
          </a:bodyPr>
          <a:lstStyle>
            <a:lvl1pPr marL="0" indent="0">
              <a:spcBef>
                <a:spcPts val="0"/>
              </a:spcBef>
              <a:buNone/>
              <a:defRPr sz="4000" b="1" i="0">
                <a:solidFill>
                  <a:schemeClr val="bg1"/>
                </a:solidFill>
                <a:latin typeface="Fieldwork 05 Geo Demibold" pitchFamily="2" charset="77"/>
              </a:defRPr>
            </a:lvl1pPr>
          </a:lstStyle>
          <a:p>
            <a:pPr lvl="0"/>
            <a:r>
              <a:rPr lang="en-GB"/>
              <a:t>Table of contents</a:t>
            </a:r>
          </a:p>
        </p:txBody>
      </p:sp>
      <p:sp>
        <p:nvSpPr>
          <p:cNvPr id="17" name="Text Placeholder 16">
            <a:extLst>
              <a:ext uri="{FF2B5EF4-FFF2-40B4-BE49-F238E27FC236}">
                <a16:creationId xmlns:a16="http://schemas.microsoft.com/office/drawing/2014/main" id="{FC0C4BDD-A6A9-7469-7A3C-30A2DD9CF87E}"/>
              </a:ext>
            </a:extLst>
          </p:cNvPr>
          <p:cNvSpPr>
            <a:spLocks noGrp="1"/>
          </p:cNvSpPr>
          <p:nvPr>
            <p:ph type="body" sz="quarter" idx="11" hasCustomPrompt="1"/>
          </p:nvPr>
        </p:nvSpPr>
        <p:spPr>
          <a:xfrm>
            <a:off x="6096000" y="779473"/>
            <a:ext cx="3644346" cy="5299054"/>
          </a:xfrm>
        </p:spPr>
        <p:txBody>
          <a:bodyPr anchor="ctr">
            <a:noAutofit/>
          </a:bodyPr>
          <a:lstStyle>
            <a:lvl1pPr marL="457200" indent="-457200">
              <a:spcBef>
                <a:spcPts val="0"/>
              </a:spcBef>
              <a:buFont typeface="+mj-lt"/>
              <a:buAutoNum type="arabicPeriod"/>
              <a:defRPr sz="2000" b="1" i="0">
                <a:latin typeface="Fieldwork 05 Geo Demibold" pitchFamily="2" charset="77"/>
              </a:defRPr>
            </a:lvl1pPr>
          </a:lstStyle>
          <a:p>
            <a:pPr lvl="0"/>
            <a:r>
              <a:rPr lang="en-GB"/>
              <a:t>Who we are</a:t>
            </a:r>
          </a:p>
        </p:txBody>
      </p:sp>
    </p:spTree>
    <p:extLst>
      <p:ext uri="{BB962C8B-B14F-4D97-AF65-F5344CB8AC3E}">
        <p14:creationId xmlns:p14="http://schemas.microsoft.com/office/powerpoint/2010/main" val="1765113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lide_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A9EE571-2B70-534A-A2BD-DEEA77CFDF25}"/>
              </a:ext>
            </a:extLst>
          </p:cNvPr>
          <p:cNvSpPr>
            <a:spLocks noGrp="1"/>
          </p:cNvSpPr>
          <p:nvPr>
            <p:ph type="pic" sz="quarter" idx="10" hasCustomPrompt="1"/>
          </p:nvPr>
        </p:nvSpPr>
        <p:spPr>
          <a:xfrm>
            <a:off x="0" y="0"/>
            <a:ext cx="12192000" cy="6858000"/>
          </a:xfrm>
        </p:spPr>
        <p:txBody>
          <a:bodyPr anchor="ctr">
            <a:normAutofit/>
          </a:bodyPr>
          <a:lstStyle>
            <a:lvl1pPr marL="0" indent="0" algn="ctr">
              <a:buNone/>
              <a:defRPr sz="1600">
                <a:solidFill>
                  <a:schemeClr val="tx1"/>
                </a:solidFill>
              </a:defRPr>
            </a:lvl1pPr>
          </a:lstStyle>
          <a:p>
            <a:r>
              <a:rPr lang="en-US"/>
              <a:t>&lt;insert image&gt;</a:t>
            </a:r>
          </a:p>
        </p:txBody>
      </p:sp>
      <p:pic>
        <p:nvPicPr>
          <p:cNvPr id="6" name="Picture 5">
            <a:extLst>
              <a:ext uri="{FF2B5EF4-FFF2-40B4-BE49-F238E27FC236}">
                <a16:creationId xmlns:a16="http://schemas.microsoft.com/office/drawing/2014/main" id="{21AB8772-B161-814D-B8B9-3A7C2BA2C0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3051147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lide_2">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5DDC1A58-7911-9643-B710-33ECF545C151}"/>
              </a:ext>
            </a:extLst>
          </p:cNvPr>
          <p:cNvSpPr>
            <a:spLocks noGrp="1"/>
          </p:cNvSpPr>
          <p:nvPr>
            <p:ph type="body" sz="quarter" idx="10" hasCustomPrompt="1"/>
          </p:nvPr>
        </p:nvSpPr>
        <p:spPr>
          <a:xfrm>
            <a:off x="497305" y="493616"/>
            <a:ext cx="9684197" cy="511302"/>
          </a:xfrm>
        </p:spPr>
        <p:txBody>
          <a:bodyPr lIns="90000" anchor="t">
            <a:noAutofit/>
          </a:bodyPr>
          <a:lstStyle>
            <a:lvl1pPr marL="0" indent="0">
              <a:buNone/>
              <a:defRPr sz="2800" b="1" i="0">
                <a:solidFill>
                  <a:schemeClr val="tx1"/>
                </a:solidFill>
                <a:latin typeface="Fieldwork 05 Geo Demibold" pitchFamily="2" charset="77"/>
              </a:defRPr>
            </a:lvl1pPr>
            <a:lvl2pPr marL="457200" indent="0" algn="l">
              <a:buNone/>
              <a:defRPr sz="3200"/>
            </a:lvl2pPr>
          </a:lstStyle>
          <a:p>
            <a:pPr lvl="0"/>
            <a:r>
              <a:rPr lang="en-GB"/>
              <a:t>Images x 2</a:t>
            </a:r>
          </a:p>
        </p:txBody>
      </p:sp>
      <p:sp>
        <p:nvSpPr>
          <p:cNvPr id="7" name="Picture Placeholder 2">
            <a:extLst>
              <a:ext uri="{FF2B5EF4-FFF2-40B4-BE49-F238E27FC236}">
                <a16:creationId xmlns:a16="http://schemas.microsoft.com/office/drawing/2014/main" id="{AA2B0384-BA7E-454F-9FF1-2003EDECE9FB}"/>
              </a:ext>
            </a:extLst>
          </p:cNvPr>
          <p:cNvSpPr>
            <a:spLocks noGrp="1"/>
          </p:cNvSpPr>
          <p:nvPr>
            <p:ph type="pic" idx="1" hasCustomPrompt="1"/>
          </p:nvPr>
        </p:nvSpPr>
        <p:spPr>
          <a:xfrm>
            <a:off x="6288504" y="1822327"/>
            <a:ext cx="5063707" cy="4261460"/>
          </a:xfrm>
        </p:spPr>
        <p:txBody>
          <a:bodyPr>
            <a:noAutofit/>
          </a:bodyPr>
          <a:lstStyle>
            <a:lvl1pPr marL="0" indent="0">
              <a:buNone/>
              <a:defRPr sz="1600" b="0" i="0">
                <a:solidFill>
                  <a:schemeClr val="tx1"/>
                </a:solidFill>
                <a:latin typeface="Fieldwork 03 Geo Light" pitchFamily="2" charset="77"/>
                <a:ea typeface="Source Sans Pro Light" panose="020B04030304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&lt;insert image&gt;</a:t>
            </a:r>
          </a:p>
        </p:txBody>
      </p:sp>
      <p:sp>
        <p:nvSpPr>
          <p:cNvPr id="8" name="Picture Placeholder 2">
            <a:extLst>
              <a:ext uri="{FF2B5EF4-FFF2-40B4-BE49-F238E27FC236}">
                <a16:creationId xmlns:a16="http://schemas.microsoft.com/office/drawing/2014/main" id="{E833FD45-C9D3-5E47-9E2B-69C07533483E}"/>
              </a:ext>
            </a:extLst>
          </p:cNvPr>
          <p:cNvSpPr>
            <a:spLocks noGrp="1"/>
          </p:cNvSpPr>
          <p:nvPr>
            <p:ph type="pic" idx="11" hasCustomPrompt="1"/>
          </p:nvPr>
        </p:nvSpPr>
        <p:spPr>
          <a:xfrm>
            <a:off x="839788" y="1822327"/>
            <a:ext cx="5063707" cy="4261460"/>
          </a:xfrm>
        </p:spPr>
        <p:txBody>
          <a:bodyPr>
            <a:noAutofit/>
          </a:bodyPr>
          <a:lstStyle>
            <a:lvl1pPr marL="0" indent="0">
              <a:buNone/>
              <a:defRPr sz="1600" b="0" i="0">
                <a:solidFill>
                  <a:schemeClr val="tx1"/>
                </a:solidFill>
                <a:latin typeface="Fieldwork 03 Geo Light" pitchFamily="2" charset="77"/>
                <a:ea typeface="Source Sans Pro Light" panose="020B04030304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&lt;insert image&gt;</a:t>
            </a:r>
          </a:p>
        </p:txBody>
      </p:sp>
      <p:pic>
        <p:nvPicPr>
          <p:cNvPr id="9" name="Picture 8">
            <a:extLst>
              <a:ext uri="{FF2B5EF4-FFF2-40B4-BE49-F238E27FC236}">
                <a16:creationId xmlns:a16="http://schemas.microsoft.com/office/drawing/2014/main" id="{2B2252A4-02B8-E349-B2E4-E1792CABB0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2558966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Slide_3">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5FA7762A-94DE-C549-8BE4-EAF47620F75F}"/>
              </a:ext>
            </a:extLst>
          </p:cNvPr>
          <p:cNvSpPr>
            <a:spLocks noGrp="1"/>
          </p:cNvSpPr>
          <p:nvPr>
            <p:ph type="body" sz="quarter" idx="10" hasCustomPrompt="1"/>
          </p:nvPr>
        </p:nvSpPr>
        <p:spPr>
          <a:xfrm>
            <a:off x="497305" y="493616"/>
            <a:ext cx="9684197" cy="511302"/>
          </a:xfrm>
        </p:spPr>
        <p:txBody>
          <a:bodyPr lIns="90000" anchor="t">
            <a:noAutofit/>
          </a:bodyPr>
          <a:lstStyle>
            <a:lvl1pPr marL="0" indent="0">
              <a:buNone/>
              <a:defRPr sz="2800" b="1" i="0">
                <a:solidFill>
                  <a:schemeClr val="tx1"/>
                </a:solidFill>
                <a:latin typeface="Fieldwork 05 Geo Demibold" pitchFamily="2" charset="77"/>
              </a:defRPr>
            </a:lvl1pPr>
            <a:lvl2pPr marL="457200" indent="0" algn="l">
              <a:buNone/>
              <a:defRPr sz="3200"/>
            </a:lvl2pPr>
          </a:lstStyle>
          <a:p>
            <a:pPr lvl="0"/>
            <a:r>
              <a:rPr lang="en-GB"/>
              <a:t>Image x 3</a:t>
            </a:r>
          </a:p>
        </p:txBody>
      </p:sp>
      <p:sp>
        <p:nvSpPr>
          <p:cNvPr id="4" name="Picture Placeholder 2">
            <a:extLst>
              <a:ext uri="{FF2B5EF4-FFF2-40B4-BE49-F238E27FC236}">
                <a16:creationId xmlns:a16="http://schemas.microsoft.com/office/drawing/2014/main" id="{70F1ACAA-5A27-2644-BA08-5A0873D8F73A}"/>
              </a:ext>
            </a:extLst>
          </p:cNvPr>
          <p:cNvSpPr>
            <a:spLocks noGrp="1"/>
          </p:cNvSpPr>
          <p:nvPr>
            <p:ph type="pic" sz="quarter" idx="12" hasCustomPrompt="1"/>
          </p:nvPr>
        </p:nvSpPr>
        <p:spPr>
          <a:xfrm>
            <a:off x="838201" y="1812925"/>
            <a:ext cx="5257800" cy="4270375"/>
          </a:xfrm>
        </p:spPr>
        <p:txBody>
          <a:bodyPr>
            <a:noAutofit/>
          </a:bodyPr>
          <a:lstStyle>
            <a:lvl1pPr marL="0" indent="0">
              <a:buNone/>
              <a:defRPr sz="1600" b="0" i="0">
                <a:solidFill>
                  <a:schemeClr val="tx1"/>
                </a:solidFill>
                <a:latin typeface="Fieldwork 03 Geo Light" pitchFamily="2" charset="77"/>
              </a:defRPr>
            </a:lvl1pPr>
          </a:lstStyle>
          <a:p>
            <a:r>
              <a:rPr lang="en-US"/>
              <a:t>&lt;insert image&gt;</a:t>
            </a:r>
          </a:p>
        </p:txBody>
      </p:sp>
      <p:sp>
        <p:nvSpPr>
          <p:cNvPr id="5" name="Picture Placeholder 4">
            <a:extLst>
              <a:ext uri="{FF2B5EF4-FFF2-40B4-BE49-F238E27FC236}">
                <a16:creationId xmlns:a16="http://schemas.microsoft.com/office/drawing/2014/main" id="{5068995B-1E75-BE40-9F7B-E3E213543759}"/>
              </a:ext>
            </a:extLst>
          </p:cNvPr>
          <p:cNvSpPr>
            <a:spLocks noGrp="1"/>
          </p:cNvSpPr>
          <p:nvPr>
            <p:ph type="pic" sz="quarter" idx="13" hasCustomPrompt="1"/>
          </p:nvPr>
        </p:nvSpPr>
        <p:spPr>
          <a:xfrm>
            <a:off x="6572250" y="1812925"/>
            <a:ext cx="4781550" cy="1967085"/>
          </a:xfrm>
        </p:spPr>
        <p:txBody>
          <a:bodyPr>
            <a:noAutofit/>
          </a:bodyPr>
          <a:lstStyle>
            <a:lvl1pPr marL="0" indent="0">
              <a:buNone/>
              <a:defRPr sz="1600" b="0" i="0">
                <a:solidFill>
                  <a:schemeClr val="tx1"/>
                </a:solidFill>
                <a:latin typeface="Fieldwork 03 Geo Light" pitchFamily="2" charset="77"/>
              </a:defRPr>
            </a:lvl1pPr>
          </a:lstStyle>
          <a:p>
            <a:r>
              <a:rPr lang="en-US"/>
              <a:t>&lt;insert image&gt;</a:t>
            </a:r>
          </a:p>
        </p:txBody>
      </p:sp>
      <p:sp>
        <p:nvSpPr>
          <p:cNvPr id="7" name="Picture Placeholder 4">
            <a:extLst>
              <a:ext uri="{FF2B5EF4-FFF2-40B4-BE49-F238E27FC236}">
                <a16:creationId xmlns:a16="http://schemas.microsoft.com/office/drawing/2014/main" id="{55B8CB59-EE4D-7947-B045-23F377EC06C7}"/>
              </a:ext>
            </a:extLst>
          </p:cNvPr>
          <p:cNvSpPr>
            <a:spLocks noGrp="1"/>
          </p:cNvSpPr>
          <p:nvPr>
            <p:ph type="pic" sz="quarter" idx="14" hasCustomPrompt="1"/>
          </p:nvPr>
        </p:nvSpPr>
        <p:spPr>
          <a:xfrm>
            <a:off x="6572250" y="4115827"/>
            <a:ext cx="4781550" cy="1967085"/>
          </a:xfrm>
        </p:spPr>
        <p:txBody>
          <a:bodyPr>
            <a:noAutofit/>
          </a:bodyPr>
          <a:lstStyle>
            <a:lvl1pPr marL="0" indent="0">
              <a:buNone/>
              <a:defRPr sz="1600" b="0" i="0">
                <a:solidFill>
                  <a:schemeClr val="tx1"/>
                </a:solidFill>
                <a:latin typeface="Fieldwork 03 Geo Light" pitchFamily="2" charset="77"/>
              </a:defRPr>
            </a:lvl1pPr>
          </a:lstStyle>
          <a:p>
            <a:r>
              <a:rPr lang="en-US"/>
              <a:t>&lt;insert image&gt;</a:t>
            </a:r>
          </a:p>
        </p:txBody>
      </p:sp>
      <p:pic>
        <p:nvPicPr>
          <p:cNvPr id="9" name="Picture 8">
            <a:extLst>
              <a:ext uri="{FF2B5EF4-FFF2-40B4-BE49-F238E27FC236}">
                <a16:creationId xmlns:a16="http://schemas.microsoft.com/office/drawing/2014/main" id="{A4FC942E-20CA-8046-8C88-A0814D388D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1715041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C0DF7-E30D-4342-8B11-8D2B59548973}"/>
              </a:ext>
            </a:extLst>
          </p:cNvPr>
          <p:cNvSpPr>
            <a:spLocks noGrp="1"/>
          </p:cNvSpPr>
          <p:nvPr>
            <p:ph sz="quarter" idx="12" hasCustomPrompt="1"/>
          </p:nvPr>
        </p:nvSpPr>
        <p:spPr>
          <a:xfrm>
            <a:off x="831850" y="1812925"/>
            <a:ext cx="10539413" cy="4283075"/>
          </a:xfrm>
        </p:spPr>
        <p:txBody>
          <a:bodyPr>
            <a:noAutofit/>
          </a:bodyPr>
          <a:lstStyle>
            <a:lvl1pPr>
              <a:defRPr sz="1600" b="0" i="0">
                <a:solidFill>
                  <a:schemeClr val="tx1"/>
                </a:solidFill>
                <a:latin typeface="Fieldwork 03 Geo Light" pitchFamily="2" charset="77"/>
                <a:ea typeface="Source Sans Pro Light" panose="020B0403030403020204" pitchFamily="34" charset="0"/>
              </a:defRPr>
            </a:lvl1pPr>
            <a:lvl2pPr>
              <a:defRPr sz="1400" b="0" i="0">
                <a:solidFill>
                  <a:schemeClr val="tx1"/>
                </a:solidFill>
                <a:latin typeface="Fieldwork 03 Geo Light" pitchFamily="2" charset="77"/>
                <a:ea typeface="Source Sans Pro Light" panose="020B0403030403020204" pitchFamily="34" charset="0"/>
              </a:defRPr>
            </a:lvl2pPr>
            <a:lvl3pPr marL="1085850" indent="-171450">
              <a:buFont typeface="Wingdings" pitchFamily="2" charset="2"/>
              <a:buChar char="§"/>
              <a:defRPr sz="1200" b="0" i="0">
                <a:solidFill>
                  <a:schemeClr val="tx1"/>
                </a:solidFill>
                <a:latin typeface="Fieldwork 03 Geo Light" pitchFamily="2" charset="77"/>
                <a:ea typeface="Source Sans Pro Light" panose="020B0403030403020204" pitchFamily="34" charset="0"/>
              </a:defRPr>
            </a:lvl3pPr>
            <a:lvl4pPr marL="1371600" indent="0">
              <a:buNone/>
              <a:defRPr sz="1600" b="0" i="0">
                <a:solidFill>
                  <a:schemeClr val="tx1"/>
                </a:solidFill>
                <a:latin typeface="Fieldwork 03 Geo Light" pitchFamily="2" charset="77"/>
              </a:defRPr>
            </a:lvl4pPr>
            <a:lvl5pPr>
              <a:defRPr sz="1600"/>
            </a:lvl5pPr>
          </a:lstStyle>
          <a:p>
            <a:pPr lvl="0"/>
            <a:r>
              <a:rPr lang="en-GB"/>
              <a:t> &lt;insert content&gt;</a:t>
            </a:r>
          </a:p>
          <a:p>
            <a:pPr lvl="1"/>
            <a:r>
              <a:rPr lang="en-GB"/>
              <a:t> &lt;insert content&gt;</a:t>
            </a:r>
          </a:p>
          <a:p>
            <a:pPr lvl="2"/>
            <a:r>
              <a:rPr lang="en-GB"/>
              <a:t>&lt;insert content&gt;</a:t>
            </a:r>
          </a:p>
          <a:p>
            <a:pPr lvl="2"/>
            <a:endParaRPr lang="en-GB"/>
          </a:p>
        </p:txBody>
      </p:sp>
      <p:sp>
        <p:nvSpPr>
          <p:cNvPr id="4" name="Text Placeholder 5">
            <a:extLst>
              <a:ext uri="{FF2B5EF4-FFF2-40B4-BE49-F238E27FC236}">
                <a16:creationId xmlns:a16="http://schemas.microsoft.com/office/drawing/2014/main" id="{CE7AFBFC-94AC-7A45-9A4D-5FF504642299}"/>
              </a:ext>
            </a:extLst>
          </p:cNvPr>
          <p:cNvSpPr>
            <a:spLocks noGrp="1"/>
          </p:cNvSpPr>
          <p:nvPr>
            <p:ph type="body" sz="quarter" idx="10" hasCustomPrompt="1"/>
          </p:nvPr>
        </p:nvSpPr>
        <p:spPr>
          <a:xfrm>
            <a:off x="497305" y="493616"/>
            <a:ext cx="9684197" cy="511302"/>
          </a:xfrm>
        </p:spPr>
        <p:txBody>
          <a:bodyPr lIns="90000" anchor="t">
            <a:noAutofit/>
          </a:bodyPr>
          <a:lstStyle>
            <a:lvl1pPr marL="0" indent="0">
              <a:buNone/>
              <a:defRPr sz="2800" b="1" i="0">
                <a:solidFill>
                  <a:schemeClr val="tx1"/>
                </a:solidFill>
                <a:latin typeface="Fieldwork 05 Geo Demibold" pitchFamily="2" charset="77"/>
                <a:cs typeface="Calibri" panose="020F0502020204030204" pitchFamily="34" charset="0"/>
              </a:defRPr>
            </a:lvl1pPr>
            <a:lvl2pPr marL="457200" indent="0" algn="l">
              <a:buNone/>
              <a:defRPr sz="3200"/>
            </a:lvl2pPr>
          </a:lstStyle>
          <a:p>
            <a:pPr lvl="0"/>
            <a:r>
              <a:rPr lang="en-GB"/>
              <a:t>Bullet Points</a:t>
            </a:r>
          </a:p>
        </p:txBody>
      </p:sp>
      <p:pic>
        <p:nvPicPr>
          <p:cNvPr id="7" name="Picture 6">
            <a:extLst>
              <a:ext uri="{FF2B5EF4-FFF2-40B4-BE49-F238E27FC236}">
                <a16:creationId xmlns:a16="http://schemas.microsoft.com/office/drawing/2014/main" id="{DA61DA12-DDD7-B944-8AC7-1814CFB7F1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2451364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 Points_2">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AD540C3-6AD7-2F4C-81E2-750BF05D05DE}"/>
              </a:ext>
            </a:extLst>
          </p:cNvPr>
          <p:cNvSpPr>
            <a:spLocks noGrp="1"/>
          </p:cNvSpPr>
          <p:nvPr>
            <p:ph sz="half" idx="1" hasCustomPrompt="1"/>
          </p:nvPr>
        </p:nvSpPr>
        <p:spPr>
          <a:xfrm>
            <a:off x="821206" y="1812925"/>
            <a:ext cx="5075971" cy="4283075"/>
          </a:xfrm>
        </p:spPr>
        <p:txBody>
          <a:bodyPr>
            <a:noAutofit/>
          </a:bodyPr>
          <a:lstStyle>
            <a:lvl1pPr marL="228600" indent="-228600">
              <a:spcBef>
                <a:spcPts val="0"/>
              </a:spcBef>
              <a:spcAft>
                <a:spcPts val="600"/>
              </a:spcAft>
              <a:buFont typeface="Wingdings" pitchFamily="2" charset="2"/>
              <a:buChar char="§"/>
              <a:defRPr sz="1600" b="0" i="0">
                <a:latin typeface="Fieldwork 03 Geo Light" pitchFamily="2" charset="77"/>
                <a:ea typeface="Source Sans Pro Light" panose="020B0403030403020204" pitchFamily="34" charset="0"/>
              </a:defRPr>
            </a:lvl1pPr>
            <a:lvl2pPr marL="685800" marR="0" indent="-228600" algn="l" defTabSz="914400" rtl="0" eaLnBrk="1" fontAlgn="auto" latinLnBrk="0" hangingPunct="1">
              <a:lnSpc>
                <a:spcPct val="90000"/>
              </a:lnSpc>
              <a:spcBef>
                <a:spcPts val="0"/>
              </a:spcBef>
              <a:spcAft>
                <a:spcPts val="600"/>
              </a:spcAft>
              <a:buClrTx/>
              <a:buSzTx/>
              <a:buFont typeface="Wingdings" pitchFamily="2" charset="2"/>
              <a:buChar char="§"/>
              <a:tabLst/>
              <a:defRPr sz="1400" b="0" i="0">
                <a:latin typeface="Fieldwork 03 Geo Light" pitchFamily="2" charset="77"/>
                <a:ea typeface="Source Sans Pro Light" panose="020B0403030403020204" pitchFamily="34" charset="0"/>
              </a:defRPr>
            </a:lvl2pPr>
            <a:lvl3pPr marL="1143000" indent="-228600">
              <a:spcBef>
                <a:spcPts val="0"/>
              </a:spcBef>
              <a:spcAft>
                <a:spcPts val="600"/>
              </a:spcAft>
              <a:buFont typeface="Wingdings" pitchFamily="2" charset="2"/>
              <a:buChar char="§"/>
              <a:defRPr sz="1200" b="0" i="0">
                <a:latin typeface="Fieldwork 03 Geo Light" pitchFamily="2" charset="77"/>
                <a:ea typeface="Source Sans Pro Light" panose="020B0403030403020204" pitchFamily="34" charset="0"/>
              </a:defRPr>
            </a:lvl3pPr>
          </a:lstStyle>
          <a:p>
            <a:pPr lvl="0"/>
            <a:r>
              <a:rPr lang="en-GB"/>
              <a:t> &lt;insert content&gt;</a:t>
            </a:r>
          </a:p>
          <a:p>
            <a:pPr marL="685800" marR="0" lvl="1" indent="-228600" algn="l" defTabSz="914400" rtl="0" eaLnBrk="1" fontAlgn="auto" latinLnBrk="0" hangingPunct="1">
              <a:lnSpc>
                <a:spcPct val="90000"/>
              </a:lnSpc>
              <a:spcBef>
                <a:spcPts val="500"/>
              </a:spcBef>
              <a:spcAft>
                <a:spcPts val="0"/>
              </a:spcAft>
              <a:buClrTx/>
              <a:buSzTx/>
              <a:tabLst/>
              <a:defRPr/>
            </a:pPr>
            <a:r>
              <a:rPr lang="en-GB"/>
              <a:t> &lt;insert content&gt;</a:t>
            </a:r>
          </a:p>
          <a:p>
            <a:pPr lvl="2"/>
            <a:r>
              <a:rPr lang="en-GB"/>
              <a:t> &lt;insert content&gt;</a:t>
            </a:r>
          </a:p>
        </p:txBody>
      </p:sp>
      <p:sp>
        <p:nvSpPr>
          <p:cNvPr id="7" name="Content Placeholder 3">
            <a:extLst>
              <a:ext uri="{FF2B5EF4-FFF2-40B4-BE49-F238E27FC236}">
                <a16:creationId xmlns:a16="http://schemas.microsoft.com/office/drawing/2014/main" id="{BC0E1534-8CE5-E144-8E10-EFBE448A2073}"/>
              </a:ext>
            </a:extLst>
          </p:cNvPr>
          <p:cNvSpPr>
            <a:spLocks noGrp="1"/>
          </p:cNvSpPr>
          <p:nvPr>
            <p:ph sz="half" idx="2" hasCustomPrompt="1"/>
          </p:nvPr>
        </p:nvSpPr>
        <p:spPr>
          <a:xfrm>
            <a:off x="6295291" y="1812925"/>
            <a:ext cx="5075971" cy="4283075"/>
          </a:xfrm>
        </p:spPr>
        <p:txBody>
          <a:bodyPr>
            <a:noAutofit/>
          </a:bodyPr>
          <a:lstStyle>
            <a:lvl1pPr marL="228600" indent="-228600">
              <a:spcBef>
                <a:spcPts val="0"/>
              </a:spcBef>
              <a:spcAft>
                <a:spcPts val="600"/>
              </a:spcAft>
              <a:buFont typeface="Wingdings" pitchFamily="2" charset="2"/>
              <a:buChar char="§"/>
              <a:defRPr sz="1600" b="0" i="0">
                <a:latin typeface="Fieldwork 03 Geo Light" pitchFamily="2" charset="77"/>
                <a:ea typeface="Source Sans Pro Light" panose="020B0403030403020204" pitchFamily="34" charset="0"/>
              </a:defRPr>
            </a:lvl1pPr>
            <a:lvl2pPr marL="685800" marR="0" indent="-228600" algn="l" defTabSz="914400" rtl="0" eaLnBrk="1" fontAlgn="auto" latinLnBrk="0" hangingPunct="1">
              <a:lnSpc>
                <a:spcPct val="90000"/>
              </a:lnSpc>
              <a:spcBef>
                <a:spcPts val="0"/>
              </a:spcBef>
              <a:spcAft>
                <a:spcPts val="600"/>
              </a:spcAft>
              <a:buClrTx/>
              <a:buSzTx/>
              <a:buFont typeface="Wingdings" pitchFamily="2" charset="2"/>
              <a:buChar char="§"/>
              <a:tabLst/>
              <a:defRPr sz="1400" b="0" i="0">
                <a:latin typeface="Fieldwork 03 Geo Light" pitchFamily="2" charset="77"/>
                <a:ea typeface="Source Sans Pro Light" panose="020B0403030403020204" pitchFamily="34" charset="0"/>
              </a:defRPr>
            </a:lvl2pPr>
            <a:lvl3pPr marL="1143000" indent="-228600">
              <a:spcBef>
                <a:spcPts val="0"/>
              </a:spcBef>
              <a:spcAft>
                <a:spcPts val="600"/>
              </a:spcAft>
              <a:buFont typeface="Wingdings" pitchFamily="2" charset="2"/>
              <a:buChar char="§"/>
              <a:defRPr sz="1200" b="0" i="0">
                <a:latin typeface="Fieldwork 03 Geo Light" pitchFamily="2" charset="77"/>
                <a:ea typeface="Source Sans Pro Light" panose="020B0403030403020204" pitchFamily="34" charset="0"/>
              </a:defRPr>
            </a:lvl3pPr>
          </a:lstStyle>
          <a:p>
            <a:pPr lvl="0"/>
            <a:r>
              <a:rPr lang="en-GB"/>
              <a:t> &lt;insert content&gt;</a:t>
            </a:r>
          </a:p>
          <a:p>
            <a:pPr marL="685800" marR="0" lvl="1" indent="-228600" algn="l" defTabSz="914400" rtl="0" eaLnBrk="1" fontAlgn="auto" latinLnBrk="0" hangingPunct="1">
              <a:lnSpc>
                <a:spcPct val="90000"/>
              </a:lnSpc>
              <a:spcBef>
                <a:spcPts val="500"/>
              </a:spcBef>
              <a:spcAft>
                <a:spcPts val="0"/>
              </a:spcAft>
              <a:buClrTx/>
              <a:buSzTx/>
              <a:tabLst/>
              <a:defRPr/>
            </a:pPr>
            <a:r>
              <a:rPr lang="en-GB"/>
              <a:t>&lt;insert content&gt;</a:t>
            </a:r>
          </a:p>
          <a:p>
            <a:pPr lvl="2"/>
            <a:r>
              <a:rPr lang="en-GB"/>
              <a:t> &lt;insert content&gt;</a:t>
            </a:r>
          </a:p>
        </p:txBody>
      </p:sp>
      <p:sp>
        <p:nvSpPr>
          <p:cNvPr id="8" name="Text Placeholder 5">
            <a:extLst>
              <a:ext uri="{FF2B5EF4-FFF2-40B4-BE49-F238E27FC236}">
                <a16:creationId xmlns:a16="http://schemas.microsoft.com/office/drawing/2014/main" id="{B4FBC428-15D1-DD45-BDF6-D7ACB6CCE31A}"/>
              </a:ext>
            </a:extLst>
          </p:cNvPr>
          <p:cNvSpPr>
            <a:spLocks noGrp="1"/>
          </p:cNvSpPr>
          <p:nvPr>
            <p:ph type="body" sz="quarter" idx="13" hasCustomPrompt="1"/>
          </p:nvPr>
        </p:nvSpPr>
        <p:spPr>
          <a:xfrm>
            <a:off x="497305" y="493616"/>
            <a:ext cx="9684197" cy="511302"/>
          </a:xfrm>
        </p:spPr>
        <p:txBody>
          <a:bodyPr lIns="90000" anchor="t">
            <a:noAutofit/>
          </a:bodyPr>
          <a:lstStyle>
            <a:lvl1pPr marL="0" indent="0">
              <a:spcBef>
                <a:spcPts val="0"/>
              </a:spcBef>
              <a:spcAft>
                <a:spcPts val="600"/>
              </a:spcAft>
              <a:buNone/>
              <a:defRPr sz="2800" b="1" i="0">
                <a:solidFill>
                  <a:schemeClr val="tx1"/>
                </a:solidFill>
                <a:latin typeface="Fieldwork 05 Geo Demibold" pitchFamily="2" charset="77"/>
              </a:defRPr>
            </a:lvl1pPr>
            <a:lvl2pPr marL="457200" indent="0" algn="l">
              <a:buNone/>
              <a:defRPr sz="3200"/>
            </a:lvl2pPr>
          </a:lstStyle>
          <a:p>
            <a:pPr lvl="0"/>
            <a:r>
              <a:rPr lang="en-GB"/>
              <a:t>Bullet Points x 2</a:t>
            </a:r>
          </a:p>
        </p:txBody>
      </p:sp>
      <p:pic>
        <p:nvPicPr>
          <p:cNvPr id="9" name="Picture 8">
            <a:extLst>
              <a:ext uri="{FF2B5EF4-FFF2-40B4-BE49-F238E27FC236}">
                <a16:creationId xmlns:a16="http://schemas.microsoft.com/office/drawing/2014/main" id="{0EA6205B-4738-E646-92A0-4262425FDA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pic>
        <p:nvPicPr>
          <p:cNvPr id="10" name="Picture 9">
            <a:extLst>
              <a:ext uri="{FF2B5EF4-FFF2-40B4-BE49-F238E27FC236}">
                <a16:creationId xmlns:a16="http://schemas.microsoft.com/office/drawing/2014/main" id="{46EFA650-6B03-9E44-A356-09A41EA0D6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16930361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7A9569-BD5F-E048-BEB0-3633A15B944C}"/>
              </a:ext>
            </a:extLst>
          </p:cNvPr>
          <p:cNvSpPr>
            <a:spLocks noGrp="1"/>
          </p:cNvSpPr>
          <p:nvPr>
            <p:ph type="body" idx="1" hasCustomPrompt="1"/>
          </p:nvPr>
        </p:nvSpPr>
        <p:spPr>
          <a:xfrm>
            <a:off x="809626" y="1812923"/>
            <a:ext cx="5075359" cy="692152"/>
          </a:xfrm>
        </p:spPr>
        <p:txBody>
          <a:bodyPr anchor="b">
            <a:noAutofit/>
          </a:bodyPr>
          <a:lstStyle>
            <a:lvl1pPr marL="0" indent="0">
              <a:spcBef>
                <a:spcPts val="0"/>
              </a:spcBef>
              <a:spcAft>
                <a:spcPts val="600"/>
              </a:spcAft>
              <a:buNone/>
              <a:defRPr sz="2000" b="1" i="0">
                <a:solidFill>
                  <a:schemeClr val="tx1"/>
                </a:solidFill>
                <a:latin typeface="Fieldwork 05 Geo Demibold" pitchFamily="2" charset="77"/>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&lt;insert content&gt;</a:t>
            </a:r>
          </a:p>
        </p:txBody>
      </p:sp>
      <p:sp>
        <p:nvSpPr>
          <p:cNvPr id="4" name="Content Placeholder 3">
            <a:extLst>
              <a:ext uri="{FF2B5EF4-FFF2-40B4-BE49-F238E27FC236}">
                <a16:creationId xmlns:a16="http://schemas.microsoft.com/office/drawing/2014/main" id="{0ADBA1C7-4BFD-FC41-AC5D-2EFB88B89C09}"/>
              </a:ext>
            </a:extLst>
          </p:cNvPr>
          <p:cNvSpPr>
            <a:spLocks noGrp="1"/>
          </p:cNvSpPr>
          <p:nvPr>
            <p:ph sz="half" idx="2" hasCustomPrompt="1"/>
          </p:nvPr>
        </p:nvSpPr>
        <p:spPr>
          <a:xfrm>
            <a:off x="814388" y="2505074"/>
            <a:ext cx="5070597" cy="3590925"/>
          </a:xfrm>
        </p:spPr>
        <p:txBody>
          <a:bodyPr>
            <a:noAutofit/>
          </a:bodyPr>
          <a:lstStyle>
            <a:lvl1pPr marL="285750" indent="-285750">
              <a:spcBef>
                <a:spcPts val="0"/>
              </a:spcBef>
              <a:spcAft>
                <a:spcPts val="600"/>
              </a:spcAft>
              <a:buFont typeface="Wingdings" pitchFamily="2" charset="2"/>
              <a:buChar char="§"/>
              <a:defRPr sz="1600" b="0" i="0">
                <a:solidFill>
                  <a:schemeClr val="tx1"/>
                </a:solidFill>
                <a:latin typeface="Fieldwork 03 Geo Light" pitchFamily="2" charset="77"/>
                <a:ea typeface="Source Sans Pro Light" panose="020B0403030403020204" pitchFamily="34" charset="0"/>
              </a:defRPr>
            </a:lvl1pPr>
            <a:lvl2pPr marL="742950" indent="-285750">
              <a:spcBef>
                <a:spcPts val="0"/>
              </a:spcBef>
              <a:spcAft>
                <a:spcPts val="600"/>
              </a:spcAft>
              <a:buFont typeface="Wingdings" pitchFamily="2" charset="2"/>
              <a:buChar char="§"/>
              <a:defRPr sz="1400" b="0" i="0">
                <a:solidFill>
                  <a:schemeClr val="tx1"/>
                </a:solidFill>
                <a:latin typeface="Fieldwork 03 Geo Light" pitchFamily="2" charset="77"/>
                <a:ea typeface="Source Sans Pro Light" panose="020B0403030403020204" pitchFamily="34" charset="0"/>
              </a:defRPr>
            </a:lvl2pPr>
            <a:lvl3pPr marL="1085850" indent="-171450">
              <a:spcBef>
                <a:spcPts val="0"/>
              </a:spcBef>
              <a:spcAft>
                <a:spcPts val="600"/>
              </a:spcAft>
              <a:buFont typeface="Wingdings" pitchFamily="2" charset="2"/>
              <a:buChar char="§"/>
              <a:defRPr sz="1200" b="0" i="0">
                <a:solidFill>
                  <a:schemeClr val="tx1"/>
                </a:solidFill>
                <a:latin typeface="Fieldwork 03 Geo Light" pitchFamily="2" charset="77"/>
                <a:ea typeface="Source Sans Pro Light" panose="020B0403030403020204" pitchFamily="34" charset="0"/>
              </a:defRPr>
            </a:lvl3pPr>
            <a:lvl4pPr marL="1371600" indent="0">
              <a:spcBef>
                <a:spcPts val="0"/>
              </a:spcBef>
              <a:spcAft>
                <a:spcPts val="600"/>
              </a:spcAft>
              <a:buNone/>
              <a:defRPr sz="1400" b="0" i="0">
                <a:solidFill>
                  <a:schemeClr val="tx1"/>
                </a:solidFill>
                <a:latin typeface="Fieldwork 03 Geo Light" pitchFamily="2" charset="77"/>
              </a:defRPr>
            </a:lvl4pPr>
            <a:lvl5pPr>
              <a:defRPr sz="1400"/>
            </a:lvl5pPr>
          </a:lstStyle>
          <a:p>
            <a:pPr lvl="0"/>
            <a:r>
              <a:rPr lang="en-GB"/>
              <a:t>&lt;insert content&gt;</a:t>
            </a:r>
          </a:p>
          <a:p>
            <a:pPr lvl="1"/>
            <a:r>
              <a:rPr lang="en-GB"/>
              <a:t> &lt;insert content&gt;</a:t>
            </a:r>
          </a:p>
          <a:p>
            <a:pPr lvl="2"/>
            <a:r>
              <a:rPr lang="en-GB"/>
              <a:t> &lt;insert content&gt;</a:t>
            </a:r>
          </a:p>
          <a:p>
            <a:pPr lvl="3"/>
            <a:endParaRPr lang="en-GB"/>
          </a:p>
          <a:p>
            <a:pPr lvl="3"/>
            <a:endParaRPr lang="en-GB"/>
          </a:p>
        </p:txBody>
      </p:sp>
      <p:sp>
        <p:nvSpPr>
          <p:cNvPr id="5" name="Text Placeholder 4">
            <a:extLst>
              <a:ext uri="{FF2B5EF4-FFF2-40B4-BE49-F238E27FC236}">
                <a16:creationId xmlns:a16="http://schemas.microsoft.com/office/drawing/2014/main" id="{658AB1C7-69C4-D744-8C6B-88952A836CE4}"/>
              </a:ext>
            </a:extLst>
          </p:cNvPr>
          <p:cNvSpPr>
            <a:spLocks noGrp="1"/>
          </p:cNvSpPr>
          <p:nvPr>
            <p:ph type="body" sz="quarter" idx="3" hasCustomPrompt="1"/>
          </p:nvPr>
        </p:nvSpPr>
        <p:spPr>
          <a:xfrm>
            <a:off x="6284790" y="1812923"/>
            <a:ext cx="5075359" cy="692152"/>
          </a:xfrm>
        </p:spPr>
        <p:txBody>
          <a:bodyPr anchor="b">
            <a:noAutofit/>
          </a:bodyPr>
          <a:lstStyle>
            <a:lvl1pPr marL="0" indent="0">
              <a:spcBef>
                <a:spcPts val="0"/>
              </a:spcBef>
              <a:spcAft>
                <a:spcPts val="600"/>
              </a:spcAft>
              <a:buNone/>
              <a:defRPr sz="2000" b="1" i="0">
                <a:solidFill>
                  <a:schemeClr val="tx1"/>
                </a:solidFill>
                <a:latin typeface="Fieldwork 05 Geo Demibold" pitchFamily="2" charset="77"/>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&lt;insert content&gt;</a:t>
            </a:r>
          </a:p>
        </p:txBody>
      </p:sp>
      <p:sp>
        <p:nvSpPr>
          <p:cNvPr id="7" name="Content Placeholder 5">
            <a:extLst>
              <a:ext uri="{FF2B5EF4-FFF2-40B4-BE49-F238E27FC236}">
                <a16:creationId xmlns:a16="http://schemas.microsoft.com/office/drawing/2014/main" id="{04801D34-D23A-2C45-858A-B08A80387BD0}"/>
              </a:ext>
            </a:extLst>
          </p:cNvPr>
          <p:cNvSpPr>
            <a:spLocks noGrp="1"/>
          </p:cNvSpPr>
          <p:nvPr>
            <p:ph sz="quarter" idx="4" hasCustomPrompt="1"/>
          </p:nvPr>
        </p:nvSpPr>
        <p:spPr>
          <a:xfrm>
            <a:off x="6280028" y="2505075"/>
            <a:ext cx="5075359" cy="3590924"/>
          </a:xfrm>
        </p:spPr>
        <p:txBody>
          <a:bodyPr>
            <a:noAutofit/>
          </a:bodyPr>
          <a:lstStyle>
            <a:lvl1pPr marL="228600" indent="-228600">
              <a:spcBef>
                <a:spcPts val="0"/>
              </a:spcBef>
              <a:spcAft>
                <a:spcPts val="600"/>
              </a:spcAft>
              <a:buFont typeface="Wingdings" pitchFamily="2" charset="2"/>
              <a:buChar char="§"/>
              <a:defRPr sz="1600" b="0" i="0">
                <a:solidFill>
                  <a:schemeClr val="tx1"/>
                </a:solidFill>
                <a:latin typeface="Fieldwork 03 Geo Light" pitchFamily="2" charset="77"/>
                <a:ea typeface="Source Sans Pro Light" panose="020B0403030403020204" pitchFamily="34" charset="0"/>
              </a:defRPr>
            </a:lvl1pPr>
            <a:lvl2pPr marL="685800" marR="0" indent="-228600" algn="l" defTabSz="914400" rtl="0" eaLnBrk="1" fontAlgn="auto" latinLnBrk="0" hangingPunct="1">
              <a:lnSpc>
                <a:spcPct val="90000"/>
              </a:lnSpc>
              <a:spcBef>
                <a:spcPts val="0"/>
              </a:spcBef>
              <a:spcAft>
                <a:spcPts val="600"/>
              </a:spcAft>
              <a:buClrTx/>
              <a:buSzTx/>
              <a:buFont typeface="Wingdings" pitchFamily="2" charset="2"/>
              <a:buChar char="§"/>
              <a:tabLst/>
              <a:defRPr sz="1400" b="0" i="0">
                <a:solidFill>
                  <a:schemeClr val="tx1"/>
                </a:solidFill>
                <a:latin typeface="Fieldwork 03 Geo Light" pitchFamily="2" charset="77"/>
                <a:ea typeface="Source Sans Pro Light" panose="020B0403030403020204" pitchFamily="34" charset="0"/>
              </a:defRPr>
            </a:lvl2pPr>
            <a:lvl3pPr marL="1143000" indent="-228600">
              <a:spcBef>
                <a:spcPts val="0"/>
              </a:spcBef>
              <a:spcAft>
                <a:spcPts val="600"/>
              </a:spcAft>
              <a:buFont typeface="Wingdings" pitchFamily="2" charset="2"/>
              <a:buChar char="§"/>
              <a:defRPr sz="1200" b="0" i="0">
                <a:solidFill>
                  <a:schemeClr val="tx1"/>
                </a:solidFill>
                <a:latin typeface="Fieldwork 03 Geo Light" pitchFamily="2" charset="77"/>
                <a:ea typeface="Source Sans Pro Light" panose="020B0403030403020204" pitchFamily="34" charset="0"/>
              </a:defRPr>
            </a:lvl3pPr>
            <a:lvl4pPr>
              <a:defRPr sz="1400"/>
            </a:lvl4pPr>
            <a:lvl5pPr>
              <a:defRPr sz="1400"/>
            </a:lvl5pPr>
          </a:lstStyle>
          <a:p>
            <a:pPr lvl="0"/>
            <a:r>
              <a:rPr lang="en-GB"/>
              <a:t> &lt;insert content&gt;</a:t>
            </a:r>
          </a:p>
          <a:p>
            <a:pPr marL="685800" marR="0" lvl="1" indent="-228600" algn="l" defTabSz="914400" rtl="0" eaLnBrk="1" fontAlgn="auto" latinLnBrk="0" hangingPunct="1">
              <a:lnSpc>
                <a:spcPct val="90000"/>
              </a:lnSpc>
              <a:spcBef>
                <a:spcPts val="500"/>
              </a:spcBef>
              <a:spcAft>
                <a:spcPts val="0"/>
              </a:spcAft>
              <a:buClrTx/>
              <a:buSzTx/>
              <a:tabLst/>
              <a:defRPr/>
            </a:pPr>
            <a:r>
              <a:rPr lang="en-GB"/>
              <a:t>&lt;insert content&gt;</a:t>
            </a:r>
          </a:p>
          <a:p>
            <a:pPr marL="1143000" marR="0" lvl="2" indent="-228600" algn="l" defTabSz="914400" rtl="0" eaLnBrk="1" fontAlgn="auto" latinLnBrk="0" hangingPunct="1">
              <a:lnSpc>
                <a:spcPct val="90000"/>
              </a:lnSpc>
              <a:spcBef>
                <a:spcPts val="500"/>
              </a:spcBef>
              <a:spcAft>
                <a:spcPts val="0"/>
              </a:spcAft>
              <a:buClrTx/>
              <a:buSzTx/>
              <a:tabLst/>
              <a:defRPr/>
            </a:pPr>
            <a:r>
              <a:rPr lang="en-GB"/>
              <a:t>&lt;insert content&gt;</a:t>
            </a:r>
          </a:p>
        </p:txBody>
      </p:sp>
      <p:sp>
        <p:nvSpPr>
          <p:cNvPr id="8" name="Text Placeholder 5">
            <a:extLst>
              <a:ext uri="{FF2B5EF4-FFF2-40B4-BE49-F238E27FC236}">
                <a16:creationId xmlns:a16="http://schemas.microsoft.com/office/drawing/2014/main" id="{E6E863A5-227E-6248-90A7-4D321B2E8BBE}"/>
              </a:ext>
            </a:extLst>
          </p:cNvPr>
          <p:cNvSpPr>
            <a:spLocks noGrp="1"/>
          </p:cNvSpPr>
          <p:nvPr>
            <p:ph type="body" sz="quarter" idx="13" hasCustomPrompt="1"/>
          </p:nvPr>
        </p:nvSpPr>
        <p:spPr>
          <a:xfrm>
            <a:off x="497305" y="493616"/>
            <a:ext cx="9684197" cy="511302"/>
          </a:xfrm>
        </p:spPr>
        <p:txBody>
          <a:bodyPr lIns="90000" anchor="t">
            <a:noAutofit/>
          </a:bodyPr>
          <a:lstStyle>
            <a:lvl1pPr marL="0" indent="0">
              <a:spcBef>
                <a:spcPts val="0"/>
              </a:spcBef>
              <a:spcAft>
                <a:spcPts val="600"/>
              </a:spcAft>
              <a:buNone/>
              <a:defRPr sz="2800" b="1" i="0">
                <a:latin typeface="Fieldwork 05 Geo Demibold" pitchFamily="2" charset="77"/>
              </a:defRPr>
            </a:lvl1pPr>
            <a:lvl2pPr marL="457200" indent="0" algn="l">
              <a:buNone/>
              <a:defRPr sz="3200"/>
            </a:lvl2pPr>
          </a:lstStyle>
          <a:p>
            <a:pPr lvl="0"/>
            <a:r>
              <a:rPr lang="en-GB"/>
              <a:t>Comparison</a:t>
            </a:r>
          </a:p>
        </p:txBody>
      </p:sp>
      <p:pic>
        <p:nvPicPr>
          <p:cNvPr id="10" name="Picture 9">
            <a:extLst>
              <a:ext uri="{FF2B5EF4-FFF2-40B4-BE49-F238E27FC236}">
                <a16:creationId xmlns:a16="http://schemas.microsoft.com/office/drawing/2014/main" id="{0A0F5C9B-B852-F04F-B380-0250AA1B8C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26919227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ragraph Text">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00646A86-0466-DD45-9B61-5EA3CCB55B44}"/>
              </a:ext>
            </a:extLst>
          </p:cNvPr>
          <p:cNvSpPr>
            <a:spLocks noGrp="1"/>
          </p:cNvSpPr>
          <p:nvPr>
            <p:ph sz="quarter" idx="11" hasCustomPrompt="1"/>
          </p:nvPr>
        </p:nvSpPr>
        <p:spPr>
          <a:xfrm>
            <a:off x="838200" y="1812925"/>
            <a:ext cx="10515600" cy="4269600"/>
          </a:xfrm>
        </p:spPr>
        <p:txBody>
          <a:bodyPr lIns="90000" numCol="1" spcCol="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1600" b="0" i="0">
                <a:solidFill>
                  <a:schemeClr val="tx1"/>
                </a:solidFill>
                <a:latin typeface="Fieldwork 03 Geo Light" pitchFamily="2" charset="77"/>
                <a:ea typeface="Source Sans Pro Light" panose="020B0403030403020204" pitchFamily="34" charset="0"/>
              </a:defRPr>
            </a:lvl1pPr>
          </a:lstStyle>
          <a:p>
            <a:pPr lvl="0"/>
            <a:r>
              <a:rPr lang="en-GB"/>
              <a:t>&lt;insert content&gt;</a:t>
            </a:r>
          </a:p>
        </p:txBody>
      </p:sp>
      <p:sp>
        <p:nvSpPr>
          <p:cNvPr id="4" name="Text Placeholder 5">
            <a:extLst>
              <a:ext uri="{FF2B5EF4-FFF2-40B4-BE49-F238E27FC236}">
                <a16:creationId xmlns:a16="http://schemas.microsoft.com/office/drawing/2014/main" id="{2CC91EF8-39C0-8744-B5AA-7D00DFCD6BAA}"/>
              </a:ext>
            </a:extLst>
          </p:cNvPr>
          <p:cNvSpPr>
            <a:spLocks noGrp="1"/>
          </p:cNvSpPr>
          <p:nvPr>
            <p:ph type="body" sz="quarter" idx="10" hasCustomPrompt="1"/>
          </p:nvPr>
        </p:nvSpPr>
        <p:spPr>
          <a:xfrm>
            <a:off x="497305" y="493616"/>
            <a:ext cx="9684197" cy="511302"/>
          </a:xfrm>
        </p:spPr>
        <p:txBody>
          <a:bodyPr lIns="90000" anchor="t">
            <a:noAutofit/>
          </a:bodyPr>
          <a:lstStyle>
            <a:lvl1pPr marL="0" indent="0">
              <a:lnSpc>
                <a:spcPct val="100000"/>
              </a:lnSpc>
              <a:spcBef>
                <a:spcPts val="0"/>
              </a:spcBef>
              <a:spcAft>
                <a:spcPts val="600"/>
              </a:spcAft>
              <a:buNone/>
              <a:defRPr sz="2800" b="1" i="0">
                <a:solidFill>
                  <a:schemeClr val="tx1"/>
                </a:solidFill>
                <a:latin typeface="Fieldwork 05 Geo Demibold" pitchFamily="2" charset="77"/>
              </a:defRPr>
            </a:lvl1pPr>
            <a:lvl2pPr marL="457200" indent="0" algn="l">
              <a:buNone/>
              <a:defRPr sz="3200"/>
            </a:lvl2pPr>
          </a:lstStyle>
          <a:p>
            <a:pPr lvl="0"/>
            <a:r>
              <a:rPr lang="en-GB"/>
              <a:t>Paragraph Text</a:t>
            </a:r>
          </a:p>
        </p:txBody>
      </p:sp>
      <p:pic>
        <p:nvPicPr>
          <p:cNvPr id="7" name="Picture 6">
            <a:extLst>
              <a:ext uri="{FF2B5EF4-FFF2-40B4-BE49-F238E27FC236}">
                <a16:creationId xmlns:a16="http://schemas.microsoft.com/office/drawing/2014/main" id="{FD709E97-09FE-0545-ABF0-78A666FADA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4216916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ragraph Text (2 columns)">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F7599714-D064-5245-A19F-8B07EA3F5407}"/>
              </a:ext>
            </a:extLst>
          </p:cNvPr>
          <p:cNvSpPr>
            <a:spLocks noGrp="1"/>
          </p:cNvSpPr>
          <p:nvPr>
            <p:ph sz="quarter" idx="11" hasCustomPrompt="1"/>
          </p:nvPr>
        </p:nvSpPr>
        <p:spPr>
          <a:xfrm>
            <a:off x="838200" y="1812925"/>
            <a:ext cx="10515600" cy="4269600"/>
          </a:xfrm>
        </p:spPr>
        <p:txBody>
          <a:bodyPr lIns="90000" numCol="2" spcCol="540000">
            <a:no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1600" b="0" i="0">
                <a:solidFill>
                  <a:schemeClr val="tx1"/>
                </a:solidFill>
                <a:latin typeface="Fieldwork 03 Geo Light" pitchFamily="2" charset="77"/>
                <a:ea typeface="Source Sans Pro Light" panose="020B0403030403020204" pitchFamily="34" charset="0"/>
              </a:defRPr>
            </a:lvl1pPr>
          </a:lstStyle>
          <a:p>
            <a:pPr lvl="0"/>
            <a:r>
              <a:rPr lang="en-GB"/>
              <a:t>&lt;insert content&gt;</a:t>
            </a:r>
          </a:p>
        </p:txBody>
      </p:sp>
      <p:sp>
        <p:nvSpPr>
          <p:cNvPr id="4" name="Text Placeholder 5">
            <a:extLst>
              <a:ext uri="{FF2B5EF4-FFF2-40B4-BE49-F238E27FC236}">
                <a16:creationId xmlns:a16="http://schemas.microsoft.com/office/drawing/2014/main" id="{2F7186DB-E17D-7A4B-B22F-CDF8C2D47099}"/>
              </a:ext>
            </a:extLst>
          </p:cNvPr>
          <p:cNvSpPr>
            <a:spLocks noGrp="1"/>
          </p:cNvSpPr>
          <p:nvPr>
            <p:ph type="body" sz="quarter" idx="10" hasCustomPrompt="1"/>
          </p:nvPr>
        </p:nvSpPr>
        <p:spPr>
          <a:xfrm>
            <a:off x="497305" y="493616"/>
            <a:ext cx="9684197" cy="511302"/>
          </a:xfrm>
        </p:spPr>
        <p:txBody>
          <a:bodyPr lIns="90000" anchor="t">
            <a:noAutofit/>
          </a:bodyPr>
          <a:lstStyle>
            <a:lvl1pPr marL="0" indent="0">
              <a:spcBef>
                <a:spcPts val="0"/>
              </a:spcBef>
              <a:spcAft>
                <a:spcPts val="600"/>
              </a:spcAft>
              <a:buNone/>
              <a:defRPr sz="2800" b="1" i="0">
                <a:solidFill>
                  <a:schemeClr val="tx1"/>
                </a:solidFill>
                <a:latin typeface="Fieldwork 05 Geo Demibold" pitchFamily="2" charset="77"/>
              </a:defRPr>
            </a:lvl1pPr>
            <a:lvl2pPr marL="457200" indent="0" algn="l">
              <a:buNone/>
              <a:defRPr sz="3200"/>
            </a:lvl2pPr>
          </a:lstStyle>
          <a:p>
            <a:pPr lvl="0"/>
            <a:r>
              <a:rPr lang="en-GB"/>
              <a:t>Paragraph Text (2 columns)</a:t>
            </a:r>
          </a:p>
        </p:txBody>
      </p:sp>
      <p:pic>
        <p:nvPicPr>
          <p:cNvPr id="7" name="Picture 6">
            <a:extLst>
              <a:ext uri="{FF2B5EF4-FFF2-40B4-BE49-F238E27FC236}">
                <a16:creationId xmlns:a16="http://schemas.microsoft.com/office/drawing/2014/main" id="{1802C1BC-F693-E64C-B90B-A34C792B52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17543563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ragraph Text (3 columns)">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97D8B071-5FDD-D541-B307-41CDB5B6FB29}"/>
              </a:ext>
            </a:extLst>
          </p:cNvPr>
          <p:cNvSpPr>
            <a:spLocks noGrp="1"/>
          </p:cNvSpPr>
          <p:nvPr>
            <p:ph sz="quarter" idx="11" hasCustomPrompt="1"/>
          </p:nvPr>
        </p:nvSpPr>
        <p:spPr>
          <a:xfrm>
            <a:off x="838200" y="1812925"/>
            <a:ext cx="10515600" cy="4269600"/>
          </a:xfrm>
        </p:spPr>
        <p:txBody>
          <a:bodyPr lIns="90000" numCol="3" spcCol="540000">
            <a:noAutofit/>
          </a:bodyPr>
          <a:lstStyle>
            <a:lvl1pPr marL="0" indent="0">
              <a:buNone/>
              <a:defRPr sz="1600" b="0" i="0">
                <a:solidFill>
                  <a:schemeClr val="tx1"/>
                </a:solidFill>
                <a:latin typeface="Fieldwork 03 Geo Light" pitchFamily="2" charset="77"/>
                <a:ea typeface="Source Sans Pro Light" panose="020B0403030403020204" pitchFamily="34" charset="0"/>
              </a:defRPr>
            </a:lvl1pPr>
          </a:lstStyle>
          <a:p>
            <a:pPr lvl="0"/>
            <a:r>
              <a:rPr lang="en-GB"/>
              <a:t>&lt;insert content&gt;</a:t>
            </a:r>
          </a:p>
        </p:txBody>
      </p:sp>
      <p:sp>
        <p:nvSpPr>
          <p:cNvPr id="4" name="Text Placeholder 5">
            <a:extLst>
              <a:ext uri="{FF2B5EF4-FFF2-40B4-BE49-F238E27FC236}">
                <a16:creationId xmlns:a16="http://schemas.microsoft.com/office/drawing/2014/main" id="{8046EEF2-EC49-1344-B405-7E81095EF989}"/>
              </a:ext>
            </a:extLst>
          </p:cNvPr>
          <p:cNvSpPr>
            <a:spLocks noGrp="1"/>
          </p:cNvSpPr>
          <p:nvPr>
            <p:ph type="body" sz="quarter" idx="10" hasCustomPrompt="1"/>
          </p:nvPr>
        </p:nvSpPr>
        <p:spPr>
          <a:xfrm>
            <a:off x="497305" y="493616"/>
            <a:ext cx="9684197" cy="511302"/>
          </a:xfrm>
        </p:spPr>
        <p:txBody>
          <a:bodyPr lIns="90000" anchor="t">
            <a:noAutofit/>
          </a:bodyPr>
          <a:lstStyle>
            <a:lvl1pPr marL="0" indent="0">
              <a:buNone/>
              <a:defRPr sz="2800" b="1" i="0">
                <a:solidFill>
                  <a:schemeClr val="tx1"/>
                </a:solidFill>
                <a:latin typeface="Fieldwork 05 Geo Demibold" pitchFamily="2" charset="77"/>
              </a:defRPr>
            </a:lvl1pPr>
            <a:lvl2pPr marL="457200" indent="0" algn="l">
              <a:buNone/>
              <a:defRPr sz="3200"/>
            </a:lvl2pPr>
          </a:lstStyle>
          <a:p>
            <a:pPr lvl="0"/>
            <a:r>
              <a:rPr lang="en-GB"/>
              <a:t>Paragraph Text (3 columns)</a:t>
            </a:r>
          </a:p>
        </p:txBody>
      </p:sp>
      <p:pic>
        <p:nvPicPr>
          <p:cNvPr id="7" name="Picture 6">
            <a:extLst>
              <a:ext uri="{FF2B5EF4-FFF2-40B4-BE49-F238E27FC236}">
                <a16:creationId xmlns:a16="http://schemas.microsoft.com/office/drawing/2014/main" id="{D06D6688-652E-EE47-AD35-B9A08313EA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13494213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_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17EF52-8A51-514D-84D3-2C42D109AB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spTree>
    <p:extLst>
      <p:ext uri="{BB962C8B-B14F-4D97-AF65-F5344CB8AC3E}">
        <p14:creationId xmlns:p14="http://schemas.microsoft.com/office/powerpoint/2010/main" val="3880842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30195C-B3DC-2C01-2D43-4D024087E6E4}"/>
              </a:ext>
            </a:extLst>
          </p:cNvPr>
          <p:cNvPicPr>
            <a:picLocks noChangeAspect="1"/>
          </p:cNvPicPr>
          <p:nvPr userDrawn="1"/>
        </p:nvPicPr>
        <p:blipFill>
          <a:blip r:embed="rId2"/>
          <a:stretch>
            <a:fillRect/>
          </a:stretch>
        </p:blipFill>
        <p:spPr>
          <a:xfrm>
            <a:off x="6033687" y="-539175"/>
            <a:ext cx="7192620" cy="8562643"/>
          </a:xfrm>
          <a:prstGeom prst="rect">
            <a:avLst/>
          </a:prstGeom>
        </p:spPr>
      </p:pic>
      <p:pic>
        <p:nvPicPr>
          <p:cNvPr id="8" name="Picture 7">
            <a:extLst>
              <a:ext uri="{FF2B5EF4-FFF2-40B4-BE49-F238E27FC236}">
                <a16:creationId xmlns:a16="http://schemas.microsoft.com/office/drawing/2014/main" id="{16DB13FA-4187-2810-B40D-9E308DC321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sp>
        <p:nvSpPr>
          <p:cNvPr id="10" name="Text Placeholder 9">
            <a:extLst>
              <a:ext uri="{FF2B5EF4-FFF2-40B4-BE49-F238E27FC236}">
                <a16:creationId xmlns:a16="http://schemas.microsoft.com/office/drawing/2014/main" id="{584CFA60-5D26-C7E0-0A0A-C604061A9851}"/>
              </a:ext>
            </a:extLst>
          </p:cNvPr>
          <p:cNvSpPr>
            <a:spLocks noGrp="1"/>
          </p:cNvSpPr>
          <p:nvPr>
            <p:ph type="body" sz="quarter" idx="10" hasCustomPrompt="1"/>
          </p:nvPr>
        </p:nvSpPr>
        <p:spPr>
          <a:xfrm>
            <a:off x="1022871" y="2151728"/>
            <a:ext cx="5473178" cy="2554545"/>
          </a:xfrm>
        </p:spPr>
        <p:txBody>
          <a:bodyPr anchor="ctr">
            <a:noAutofit/>
          </a:bodyPr>
          <a:lstStyle>
            <a:lvl1pPr marL="0" indent="0">
              <a:spcBef>
                <a:spcPts val="0"/>
              </a:spcBef>
              <a:buNone/>
              <a:defRPr sz="4000" b="1" i="0">
                <a:latin typeface="Fieldwork 05 Geo Demibold" pitchFamily="2" charset="77"/>
              </a:defRPr>
            </a:lvl1pPr>
          </a:lstStyle>
          <a:p>
            <a:pPr lvl="0"/>
            <a:r>
              <a:rPr lang="en-GB"/>
              <a:t>&lt;insert text here&gt;</a:t>
            </a:r>
          </a:p>
        </p:txBody>
      </p:sp>
    </p:spTree>
    <p:extLst>
      <p:ext uri="{BB962C8B-B14F-4D97-AF65-F5344CB8AC3E}">
        <p14:creationId xmlns:p14="http://schemas.microsoft.com/office/powerpoint/2010/main" val="37287477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_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17EF52-8A51-514D-84D3-2C42D109AB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spTree>
    <p:extLst>
      <p:ext uri="{BB962C8B-B14F-4D97-AF65-F5344CB8AC3E}">
        <p14:creationId xmlns:p14="http://schemas.microsoft.com/office/powerpoint/2010/main" val="23324626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_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17EF52-8A51-514D-84D3-2C42D109AB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spTree>
    <p:extLst>
      <p:ext uri="{BB962C8B-B14F-4D97-AF65-F5344CB8AC3E}">
        <p14:creationId xmlns:p14="http://schemas.microsoft.com/office/powerpoint/2010/main" val="16715211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26C0193-B6F6-DF45-B703-EF1C5C16B6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42771" y="0"/>
            <a:ext cx="6954507" cy="6858000"/>
          </a:xfrm>
          <a:prstGeom prst="rect">
            <a:avLst/>
          </a:prstGeom>
        </p:spPr>
      </p:pic>
      <p:pic>
        <p:nvPicPr>
          <p:cNvPr id="18" name="Picture 17">
            <a:extLst>
              <a:ext uri="{FF2B5EF4-FFF2-40B4-BE49-F238E27FC236}">
                <a16:creationId xmlns:a16="http://schemas.microsoft.com/office/drawing/2014/main" id="{A0BC3DFD-AFCB-BA40-A033-617B0AAB416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19622286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_5">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647E1E-8FF6-F448-9821-BEDE4F6E93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42770" y="0"/>
            <a:ext cx="6954507" cy="6858000"/>
          </a:xfrm>
          <a:prstGeom prst="rect">
            <a:avLst/>
          </a:prstGeom>
        </p:spPr>
      </p:pic>
      <p:pic>
        <p:nvPicPr>
          <p:cNvPr id="6" name="Picture 5">
            <a:extLst>
              <a:ext uri="{FF2B5EF4-FFF2-40B4-BE49-F238E27FC236}">
                <a16:creationId xmlns:a16="http://schemas.microsoft.com/office/drawing/2014/main" id="{6B75834F-2A91-8D47-8240-2921726B47D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spTree>
    <p:extLst>
      <p:ext uri="{BB962C8B-B14F-4D97-AF65-F5344CB8AC3E}">
        <p14:creationId xmlns:p14="http://schemas.microsoft.com/office/powerpoint/2010/main" val="2557034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heading_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C895C9D-E39D-B642-83C6-29BC9F39FC9A}"/>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3929" r="67367" b="42254"/>
          <a:stretch/>
        </p:blipFill>
        <p:spPr>
          <a:xfrm flipH="1">
            <a:off x="2031366" y="662021"/>
            <a:ext cx="3829081" cy="2955824"/>
          </a:xfrm>
          <a:prstGeom prst="rect">
            <a:avLst/>
          </a:prstGeom>
        </p:spPr>
      </p:pic>
      <p:pic>
        <p:nvPicPr>
          <p:cNvPr id="9" name="Picture 8">
            <a:extLst>
              <a:ext uri="{FF2B5EF4-FFF2-40B4-BE49-F238E27FC236}">
                <a16:creationId xmlns:a16="http://schemas.microsoft.com/office/drawing/2014/main" id="{EF337FCF-6FE4-9D24-C07B-EA2C828BEA24}"/>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0"/>
            <a:ext cx="5478116" cy="6858000"/>
          </a:xfrm>
          <a:prstGeom prst="rect">
            <a:avLst/>
          </a:prstGeom>
        </p:spPr>
      </p:pic>
      <p:sp>
        <p:nvSpPr>
          <p:cNvPr id="16" name="Text Placeholder 12">
            <a:extLst>
              <a:ext uri="{FF2B5EF4-FFF2-40B4-BE49-F238E27FC236}">
                <a16:creationId xmlns:a16="http://schemas.microsoft.com/office/drawing/2014/main" id="{9E6673A9-DB87-04E8-7218-E0B6747FA538}"/>
              </a:ext>
            </a:extLst>
          </p:cNvPr>
          <p:cNvSpPr>
            <a:spLocks noGrp="1"/>
          </p:cNvSpPr>
          <p:nvPr>
            <p:ph type="body" sz="quarter" idx="11" hasCustomPrompt="1"/>
          </p:nvPr>
        </p:nvSpPr>
        <p:spPr>
          <a:xfrm>
            <a:off x="6221368" y="3643245"/>
            <a:ext cx="4205332" cy="693696"/>
          </a:xfrm>
        </p:spPr>
        <p:txBody>
          <a:bodyPr anchor="ctr">
            <a:noAutofit/>
          </a:bodyPr>
          <a:lstStyle>
            <a:lvl1pPr marL="0" indent="0">
              <a:spcBef>
                <a:spcPts val="0"/>
              </a:spcBef>
              <a:buNone/>
              <a:defRPr sz="4000" b="1" i="0">
                <a:latin typeface="Fieldwork 05 Geo Demibold" pitchFamily="2" charset="77"/>
              </a:defRPr>
            </a:lvl1pPr>
          </a:lstStyle>
          <a:p>
            <a:pPr lvl="0"/>
            <a:r>
              <a:rPr lang="en-GB"/>
              <a:t>&lt;insert heading&gt;</a:t>
            </a:r>
          </a:p>
        </p:txBody>
      </p:sp>
      <p:sp>
        <p:nvSpPr>
          <p:cNvPr id="17" name="Text Placeholder 12">
            <a:extLst>
              <a:ext uri="{FF2B5EF4-FFF2-40B4-BE49-F238E27FC236}">
                <a16:creationId xmlns:a16="http://schemas.microsoft.com/office/drawing/2014/main" id="{3EEA3A1B-21E4-366D-7E23-7501833B44F0}"/>
              </a:ext>
            </a:extLst>
          </p:cNvPr>
          <p:cNvSpPr>
            <a:spLocks noGrp="1"/>
          </p:cNvSpPr>
          <p:nvPr>
            <p:ph type="body" sz="quarter" idx="10" hasCustomPrompt="1"/>
          </p:nvPr>
        </p:nvSpPr>
        <p:spPr>
          <a:xfrm>
            <a:off x="6221368" y="2341604"/>
            <a:ext cx="4205332" cy="1276241"/>
          </a:xfrm>
        </p:spPr>
        <p:txBody>
          <a:bodyPr anchor="ctr">
            <a:noAutofit/>
          </a:bodyPr>
          <a:lstStyle>
            <a:lvl1pPr marL="0" indent="0">
              <a:spcBef>
                <a:spcPts val="0"/>
              </a:spcBef>
              <a:buNone/>
              <a:defRPr sz="7200" b="1" i="0">
                <a:highlight>
                  <a:srgbClr val="F005A2"/>
                </a:highlight>
                <a:latin typeface="Fieldwork 05 Geo Demibold" pitchFamily="2" charset="77"/>
              </a:defRPr>
            </a:lvl1pPr>
          </a:lstStyle>
          <a:p>
            <a:pPr lvl="0"/>
            <a:r>
              <a:rPr lang="en-GB"/>
              <a:t>01</a:t>
            </a:r>
          </a:p>
        </p:txBody>
      </p:sp>
      <p:pic>
        <p:nvPicPr>
          <p:cNvPr id="18" name="Picture 17">
            <a:extLst>
              <a:ext uri="{FF2B5EF4-FFF2-40B4-BE49-F238E27FC236}">
                <a16:creationId xmlns:a16="http://schemas.microsoft.com/office/drawing/2014/main" id="{C5886635-073A-3D2D-5FA5-271E09ED7DE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spTree>
    <p:extLst>
      <p:ext uri="{BB962C8B-B14F-4D97-AF65-F5344CB8AC3E}">
        <p14:creationId xmlns:p14="http://schemas.microsoft.com/office/powerpoint/2010/main" val="337427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heading_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C895C9D-E39D-B642-83C6-29BC9F39FC9A}"/>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3929" r="67367" b="42254"/>
          <a:stretch/>
        </p:blipFill>
        <p:spPr>
          <a:xfrm flipH="1">
            <a:off x="2031366" y="662021"/>
            <a:ext cx="3829081" cy="2955824"/>
          </a:xfrm>
          <a:prstGeom prst="rect">
            <a:avLst/>
          </a:prstGeom>
        </p:spPr>
      </p:pic>
      <p:sp>
        <p:nvSpPr>
          <p:cNvPr id="16" name="Text Placeholder 12">
            <a:extLst>
              <a:ext uri="{FF2B5EF4-FFF2-40B4-BE49-F238E27FC236}">
                <a16:creationId xmlns:a16="http://schemas.microsoft.com/office/drawing/2014/main" id="{9E6673A9-DB87-04E8-7218-E0B6747FA538}"/>
              </a:ext>
            </a:extLst>
          </p:cNvPr>
          <p:cNvSpPr>
            <a:spLocks noGrp="1"/>
          </p:cNvSpPr>
          <p:nvPr>
            <p:ph type="body" sz="quarter" idx="11" hasCustomPrompt="1"/>
          </p:nvPr>
        </p:nvSpPr>
        <p:spPr>
          <a:xfrm>
            <a:off x="6221368" y="3643245"/>
            <a:ext cx="4205332" cy="693696"/>
          </a:xfrm>
        </p:spPr>
        <p:txBody>
          <a:bodyPr anchor="ctr">
            <a:noAutofit/>
          </a:bodyPr>
          <a:lstStyle>
            <a:lvl1pPr marL="0" indent="0">
              <a:spcBef>
                <a:spcPts val="0"/>
              </a:spcBef>
              <a:buNone/>
              <a:defRPr sz="4000" b="1" i="0">
                <a:latin typeface="Fieldwork 05 Geo Demibold" pitchFamily="2" charset="77"/>
              </a:defRPr>
            </a:lvl1pPr>
          </a:lstStyle>
          <a:p>
            <a:pPr lvl="0"/>
            <a:r>
              <a:rPr lang="en-GB"/>
              <a:t>&lt;insert heading&gt;</a:t>
            </a:r>
          </a:p>
        </p:txBody>
      </p:sp>
      <p:sp>
        <p:nvSpPr>
          <p:cNvPr id="17" name="Text Placeholder 12">
            <a:extLst>
              <a:ext uri="{FF2B5EF4-FFF2-40B4-BE49-F238E27FC236}">
                <a16:creationId xmlns:a16="http://schemas.microsoft.com/office/drawing/2014/main" id="{3EEA3A1B-21E4-366D-7E23-7501833B44F0}"/>
              </a:ext>
            </a:extLst>
          </p:cNvPr>
          <p:cNvSpPr>
            <a:spLocks noGrp="1"/>
          </p:cNvSpPr>
          <p:nvPr>
            <p:ph type="body" sz="quarter" idx="10" hasCustomPrompt="1"/>
          </p:nvPr>
        </p:nvSpPr>
        <p:spPr>
          <a:xfrm>
            <a:off x="6221368" y="2341604"/>
            <a:ext cx="4205332" cy="1276241"/>
          </a:xfrm>
        </p:spPr>
        <p:txBody>
          <a:bodyPr anchor="ctr">
            <a:noAutofit/>
          </a:bodyPr>
          <a:lstStyle>
            <a:lvl1pPr marL="0" indent="0">
              <a:spcBef>
                <a:spcPts val="0"/>
              </a:spcBef>
              <a:buNone/>
              <a:defRPr sz="7200" b="1" i="0">
                <a:highlight>
                  <a:srgbClr val="F005A2"/>
                </a:highlight>
                <a:latin typeface="Fieldwork 05 Geo Demibold" pitchFamily="2" charset="77"/>
              </a:defRPr>
            </a:lvl1pPr>
          </a:lstStyle>
          <a:p>
            <a:pPr lvl="0"/>
            <a:r>
              <a:rPr lang="en-GB"/>
              <a:t>02</a:t>
            </a:r>
          </a:p>
        </p:txBody>
      </p:sp>
      <p:pic>
        <p:nvPicPr>
          <p:cNvPr id="18" name="Picture 17">
            <a:extLst>
              <a:ext uri="{FF2B5EF4-FFF2-40B4-BE49-F238E27FC236}">
                <a16:creationId xmlns:a16="http://schemas.microsoft.com/office/drawing/2014/main" id="{C5886635-073A-3D2D-5FA5-271E09ED7DE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pic>
        <p:nvPicPr>
          <p:cNvPr id="7" name="Picture 6">
            <a:extLst>
              <a:ext uri="{FF2B5EF4-FFF2-40B4-BE49-F238E27FC236}">
                <a16:creationId xmlns:a16="http://schemas.microsoft.com/office/drawing/2014/main" id="{CD2A14F7-629D-099C-C8AC-BD3738111DB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0"/>
            <a:ext cx="5529473" cy="6858000"/>
          </a:xfrm>
          <a:prstGeom prst="rect">
            <a:avLst/>
          </a:prstGeom>
        </p:spPr>
      </p:pic>
    </p:spTree>
    <p:extLst>
      <p:ext uri="{BB962C8B-B14F-4D97-AF65-F5344CB8AC3E}">
        <p14:creationId xmlns:p14="http://schemas.microsoft.com/office/powerpoint/2010/main" val="680544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heading_3">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C895C9D-E39D-B642-83C6-29BC9F39FC9A}"/>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3929" r="67367" b="42254"/>
          <a:stretch/>
        </p:blipFill>
        <p:spPr>
          <a:xfrm flipH="1">
            <a:off x="2031366" y="662021"/>
            <a:ext cx="3829081" cy="2955824"/>
          </a:xfrm>
          <a:prstGeom prst="rect">
            <a:avLst/>
          </a:prstGeom>
        </p:spPr>
      </p:pic>
      <p:sp>
        <p:nvSpPr>
          <p:cNvPr id="16" name="Text Placeholder 12">
            <a:extLst>
              <a:ext uri="{FF2B5EF4-FFF2-40B4-BE49-F238E27FC236}">
                <a16:creationId xmlns:a16="http://schemas.microsoft.com/office/drawing/2014/main" id="{9E6673A9-DB87-04E8-7218-E0B6747FA538}"/>
              </a:ext>
            </a:extLst>
          </p:cNvPr>
          <p:cNvSpPr>
            <a:spLocks noGrp="1"/>
          </p:cNvSpPr>
          <p:nvPr>
            <p:ph type="body" sz="quarter" idx="11" hasCustomPrompt="1"/>
          </p:nvPr>
        </p:nvSpPr>
        <p:spPr>
          <a:xfrm>
            <a:off x="6221368" y="3643245"/>
            <a:ext cx="4205332" cy="693696"/>
          </a:xfrm>
        </p:spPr>
        <p:txBody>
          <a:bodyPr anchor="ctr">
            <a:noAutofit/>
          </a:bodyPr>
          <a:lstStyle>
            <a:lvl1pPr marL="0" indent="0">
              <a:spcBef>
                <a:spcPts val="0"/>
              </a:spcBef>
              <a:buNone/>
              <a:defRPr sz="4000" b="1" i="0">
                <a:latin typeface="Fieldwork 05 Geo Demibold" pitchFamily="2" charset="77"/>
              </a:defRPr>
            </a:lvl1pPr>
          </a:lstStyle>
          <a:p>
            <a:pPr lvl="0"/>
            <a:r>
              <a:rPr lang="en-GB"/>
              <a:t>&lt;insert heading&gt;</a:t>
            </a:r>
          </a:p>
        </p:txBody>
      </p:sp>
      <p:sp>
        <p:nvSpPr>
          <p:cNvPr id="17" name="Text Placeholder 12">
            <a:extLst>
              <a:ext uri="{FF2B5EF4-FFF2-40B4-BE49-F238E27FC236}">
                <a16:creationId xmlns:a16="http://schemas.microsoft.com/office/drawing/2014/main" id="{3EEA3A1B-21E4-366D-7E23-7501833B44F0}"/>
              </a:ext>
            </a:extLst>
          </p:cNvPr>
          <p:cNvSpPr>
            <a:spLocks noGrp="1"/>
          </p:cNvSpPr>
          <p:nvPr>
            <p:ph type="body" sz="quarter" idx="10" hasCustomPrompt="1"/>
          </p:nvPr>
        </p:nvSpPr>
        <p:spPr>
          <a:xfrm>
            <a:off x="6221368" y="2341604"/>
            <a:ext cx="4205332" cy="1276241"/>
          </a:xfrm>
        </p:spPr>
        <p:txBody>
          <a:bodyPr anchor="ctr">
            <a:noAutofit/>
          </a:bodyPr>
          <a:lstStyle>
            <a:lvl1pPr marL="0" indent="0">
              <a:spcBef>
                <a:spcPts val="0"/>
              </a:spcBef>
              <a:buNone/>
              <a:defRPr sz="7200" b="1" i="0">
                <a:highlight>
                  <a:srgbClr val="F005A2"/>
                </a:highlight>
                <a:latin typeface="Fieldwork 05 Geo Demibold" pitchFamily="2" charset="77"/>
              </a:defRPr>
            </a:lvl1pPr>
          </a:lstStyle>
          <a:p>
            <a:pPr lvl="0"/>
            <a:r>
              <a:rPr lang="en-GB"/>
              <a:t>03</a:t>
            </a:r>
          </a:p>
        </p:txBody>
      </p:sp>
      <p:pic>
        <p:nvPicPr>
          <p:cNvPr id="18" name="Picture 17">
            <a:extLst>
              <a:ext uri="{FF2B5EF4-FFF2-40B4-BE49-F238E27FC236}">
                <a16:creationId xmlns:a16="http://schemas.microsoft.com/office/drawing/2014/main" id="{C5886635-073A-3D2D-5FA5-271E09ED7DE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pic>
        <p:nvPicPr>
          <p:cNvPr id="9" name="Picture 8">
            <a:extLst>
              <a:ext uri="{FF2B5EF4-FFF2-40B4-BE49-F238E27FC236}">
                <a16:creationId xmlns:a16="http://schemas.microsoft.com/office/drawing/2014/main" id="{266705AB-F8E3-D0A1-52F2-36CD8F356A2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32" y="-1"/>
            <a:ext cx="5473179" cy="6858000"/>
          </a:xfrm>
          <a:prstGeom prst="rect">
            <a:avLst/>
          </a:prstGeom>
        </p:spPr>
      </p:pic>
    </p:spTree>
    <p:extLst>
      <p:ext uri="{BB962C8B-B14F-4D97-AF65-F5344CB8AC3E}">
        <p14:creationId xmlns:p14="http://schemas.microsoft.com/office/powerpoint/2010/main" val="2895567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1">
    <p:bg>
      <p:bgPr>
        <a:solidFill>
          <a:schemeClr val="bg1"/>
        </a:solidFill>
        <a:effectLst/>
      </p:bgPr>
    </p:bg>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337AE07-D182-C0D4-CC3F-EF8FC6B02653}"/>
              </a:ext>
            </a:extLst>
          </p:cNvPr>
          <p:cNvSpPr>
            <a:spLocks noGrp="1"/>
          </p:cNvSpPr>
          <p:nvPr>
            <p:ph type="pic" sz="quarter" idx="10"/>
          </p:nvPr>
        </p:nvSpPr>
        <p:spPr>
          <a:xfrm>
            <a:off x="7366000" y="0"/>
            <a:ext cx="4826000" cy="6858000"/>
          </a:xfrm>
        </p:spPr>
        <p:txBody>
          <a:bodyPr/>
          <a:lstStyle/>
          <a:p>
            <a:endParaRPr lang="en-GB"/>
          </a:p>
        </p:txBody>
      </p:sp>
      <p:pic>
        <p:nvPicPr>
          <p:cNvPr id="5" name="Picture 4">
            <a:extLst>
              <a:ext uri="{FF2B5EF4-FFF2-40B4-BE49-F238E27FC236}">
                <a16:creationId xmlns:a16="http://schemas.microsoft.com/office/drawing/2014/main" id="{03BCF8EE-3845-4A57-CFA4-801AA612951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7955" y="6279715"/>
            <a:ext cx="493854" cy="366229"/>
          </a:xfrm>
          <a:prstGeom prst="rect">
            <a:avLst/>
          </a:prstGeom>
        </p:spPr>
      </p:pic>
    </p:spTree>
    <p:extLst>
      <p:ext uri="{BB962C8B-B14F-4D97-AF65-F5344CB8AC3E}">
        <p14:creationId xmlns:p14="http://schemas.microsoft.com/office/powerpoint/2010/main" val="2932769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_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385A2B-ABF9-5A03-1BA6-4DE928578C1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7955" y="6279714"/>
            <a:ext cx="493854" cy="366229"/>
          </a:xfrm>
          <a:prstGeom prst="rect">
            <a:avLst/>
          </a:prstGeom>
        </p:spPr>
      </p:pic>
      <p:pic>
        <p:nvPicPr>
          <p:cNvPr id="8" name="Graphic 7">
            <a:extLst>
              <a:ext uri="{FF2B5EF4-FFF2-40B4-BE49-F238E27FC236}">
                <a16:creationId xmlns:a16="http://schemas.microsoft.com/office/drawing/2014/main" id="{FDE1BF00-FFBE-30ED-711E-F07F025575D0}"/>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881"/>
          <a:stretch/>
        </p:blipFill>
        <p:spPr>
          <a:xfrm>
            <a:off x="5267478" y="0"/>
            <a:ext cx="1235417" cy="3499500"/>
          </a:xfrm>
          <a:prstGeom prst="rect">
            <a:avLst/>
          </a:prstGeom>
        </p:spPr>
      </p:pic>
      <p:sp>
        <p:nvSpPr>
          <p:cNvPr id="9" name="Rectangle 8">
            <a:extLst>
              <a:ext uri="{FF2B5EF4-FFF2-40B4-BE49-F238E27FC236}">
                <a16:creationId xmlns:a16="http://schemas.microsoft.com/office/drawing/2014/main" id="{F6DC73A0-C501-1885-4A60-900CBF4ACCDE}"/>
              </a:ext>
            </a:extLst>
          </p:cNvPr>
          <p:cNvSpPr/>
          <p:nvPr userDrawn="1"/>
        </p:nvSpPr>
        <p:spPr>
          <a:xfrm>
            <a:off x="0" y="0"/>
            <a:ext cx="5901738" cy="6858000"/>
          </a:xfrm>
          <a:prstGeom prst="rect">
            <a:avLst/>
          </a:prstGeom>
          <a:gradFill>
            <a:gsLst>
              <a:gs pos="50000">
                <a:srgbClr val="13151C"/>
              </a:gs>
              <a:gs pos="0">
                <a:srgbClr val="252938"/>
              </a:gs>
              <a:gs pos="100000">
                <a:srgbClr val="000000"/>
              </a:gs>
            </a:gsLst>
            <a:lin ang="5400000" scaled="1"/>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FF49FDD4-2EBD-E6A4-57BA-5D6A1F249533}"/>
              </a:ext>
            </a:extLst>
          </p:cNvPr>
          <p:cNvCxnSpPr>
            <a:cxnSpLocks/>
          </p:cNvCxnSpPr>
          <p:nvPr userDrawn="1"/>
        </p:nvCxnSpPr>
        <p:spPr>
          <a:xfrm>
            <a:off x="5901738" y="0"/>
            <a:ext cx="0" cy="685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3">
            <a:extLst>
              <a:ext uri="{FF2B5EF4-FFF2-40B4-BE49-F238E27FC236}">
                <a16:creationId xmlns:a16="http://schemas.microsoft.com/office/drawing/2014/main" id="{1AFCF4A1-208D-87D2-676B-D3334B07E893}"/>
              </a:ext>
            </a:extLst>
          </p:cNvPr>
          <p:cNvSpPr>
            <a:spLocks noGrp="1"/>
          </p:cNvSpPr>
          <p:nvPr>
            <p:ph type="body" sz="quarter" idx="10" hasCustomPrompt="1"/>
          </p:nvPr>
        </p:nvSpPr>
        <p:spPr>
          <a:xfrm>
            <a:off x="1809751" y="1051317"/>
            <a:ext cx="2282237" cy="1323439"/>
          </a:xfrm>
        </p:spPr>
        <p:txBody>
          <a:bodyPr anchor="ctr">
            <a:noAutofit/>
          </a:bodyPr>
          <a:lstStyle>
            <a:lvl1pPr marL="0" indent="0">
              <a:lnSpc>
                <a:spcPct val="100000"/>
              </a:lnSpc>
              <a:spcBef>
                <a:spcPts val="0"/>
              </a:spcBef>
              <a:buNone/>
              <a:defRPr sz="4000" b="1" i="0">
                <a:latin typeface="Fieldwork 05 Geo Demibold" pitchFamily="2" charset="77"/>
              </a:defRPr>
            </a:lvl1pPr>
          </a:lstStyle>
          <a:p>
            <a:pPr lvl="0"/>
            <a:r>
              <a:rPr lang="en-GB"/>
              <a:t>&lt;insert title&gt;</a:t>
            </a:r>
          </a:p>
        </p:txBody>
      </p:sp>
      <p:sp>
        <p:nvSpPr>
          <p:cNvPr id="18" name="Text Placeholder 17">
            <a:extLst>
              <a:ext uri="{FF2B5EF4-FFF2-40B4-BE49-F238E27FC236}">
                <a16:creationId xmlns:a16="http://schemas.microsoft.com/office/drawing/2014/main" id="{F994D15B-A239-F79B-AE0A-2DBCF243CABE}"/>
              </a:ext>
            </a:extLst>
          </p:cNvPr>
          <p:cNvSpPr>
            <a:spLocks noGrp="1"/>
          </p:cNvSpPr>
          <p:nvPr>
            <p:ph type="body" sz="quarter" idx="11" hasCustomPrompt="1"/>
          </p:nvPr>
        </p:nvSpPr>
        <p:spPr>
          <a:xfrm>
            <a:off x="6697462" y="1767006"/>
            <a:ext cx="4815886" cy="3323987"/>
          </a:xfrm>
        </p:spPr>
        <p:txBody>
          <a:bodyPr>
            <a:noAutofit/>
          </a:bodyPr>
          <a:lstStyle>
            <a:lvl1pPr marL="0" indent="0">
              <a:spcBef>
                <a:spcPts val="0"/>
              </a:spcBef>
              <a:buNone/>
              <a:defRPr sz="2000">
                <a:solidFill>
                  <a:sysClr val="windowText" lastClr="000000"/>
                </a:solidFill>
              </a:defRPr>
            </a:lvl1pPr>
          </a:lstStyle>
          <a:p>
            <a:pPr lvl="0"/>
            <a:r>
              <a:rPr lang="en-GB"/>
              <a:t>&lt;insert text&gt;</a:t>
            </a:r>
          </a:p>
        </p:txBody>
      </p:sp>
    </p:spTree>
    <p:extLst>
      <p:ext uri="{BB962C8B-B14F-4D97-AF65-F5344CB8AC3E}">
        <p14:creationId xmlns:p14="http://schemas.microsoft.com/office/powerpoint/2010/main" val="213539802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_3">
    <p:bg>
      <p:bgRef idx="1001">
        <a:schemeClr val="bg1"/>
      </p:bgRef>
    </p:bg>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8E2E3F3D-003B-0C03-DB8D-142E534395A0}"/>
              </a:ext>
            </a:extLst>
          </p:cNvPr>
          <p:cNvSpPr>
            <a:spLocks noGrp="1"/>
          </p:cNvSpPr>
          <p:nvPr>
            <p:ph type="pic" sz="quarter" idx="10"/>
          </p:nvPr>
        </p:nvSpPr>
        <p:spPr>
          <a:xfrm>
            <a:off x="0" y="0"/>
            <a:ext cx="4050792" cy="6858000"/>
          </a:xfrm>
        </p:spPr>
        <p:txBody>
          <a:bodyPr/>
          <a:lstStyle/>
          <a:p>
            <a:endParaRPr lang="en-GB"/>
          </a:p>
        </p:txBody>
      </p:sp>
      <p:sp>
        <p:nvSpPr>
          <p:cNvPr id="12" name="Rectangle 11">
            <a:extLst>
              <a:ext uri="{FF2B5EF4-FFF2-40B4-BE49-F238E27FC236}">
                <a16:creationId xmlns:a16="http://schemas.microsoft.com/office/drawing/2014/main" id="{7904EBDA-1EF7-2A68-1331-35D7C0FA8B58}"/>
              </a:ext>
            </a:extLst>
          </p:cNvPr>
          <p:cNvSpPr/>
          <p:nvPr userDrawn="1"/>
        </p:nvSpPr>
        <p:spPr>
          <a:xfrm>
            <a:off x="1" y="1701628"/>
            <a:ext cx="4050792" cy="3429000"/>
          </a:xfrm>
          <a:prstGeom prst="rect">
            <a:avLst/>
          </a:prstGeom>
          <a:gradFill>
            <a:gsLst>
              <a:gs pos="50000">
                <a:srgbClr val="13151C"/>
              </a:gs>
              <a:gs pos="0">
                <a:srgbClr val="252938"/>
              </a:gs>
              <a:gs pos="100000">
                <a:srgbClr val="000000"/>
              </a:gs>
            </a:gsLst>
            <a:lin ang="5400000" scaled="1"/>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17" name="Text Placeholder 16">
            <a:extLst>
              <a:ext uri="{FF2B5EF4-FFF2-40B4-BE49-F238E27FC236}">
                <a16:creationId xmlns:a16="http://schemas.microsoft.com/office/drawing/2014/main" id="{7591E3C0-D7BE-3B35-253C-181B2A8CCE14}"/>
              </a:ext>
            </a:extLst>
          </p:cNvPr>
          <p:cNvSpPr>
            <a:spLocks noGrp="1"/>
          </p:cNvSpPr>
          <p:nvPr>
            <p:ph type="body" sz="quarter" idx="11" hasCustomPrompt="1"/>
          </p:nvPr>
        </p:nvSpPr>
        <p:spPr>
          <a:xfrm>
            <a:off x="884238" y="2869235"/>
            <a:ext cx="2282825" cy="1093787"/>
          </a:xfrm>
        </p:spPr>
        <p:txBody>
          <a:bodyPr anchor="ctr"/>
          <a:lstStyle>
            <a:lvl1pPr marL="0" indent="0">
              <a:buNone/>
              <a:defRPr b="1" i="0">
                <a:highlight>
                  <a:srgbClr val="F005A2"/>
                </a:highlight>
                <a:latin typeface="Fieldwork 05 Geo Demibold" pitchFamily="2" charset="77"/>
              </a:defRPr>
            </a:lvl1pPr>
          </a:lstStyle>
          <a:p>
            <a:pPr lvl="0"/>
            <a:r>
              <a:rPr lang="en-GB"/>
              <a:t>&lt;insert title&gt;</a:t>
            </a:r>
          </a:p>
        </p:txBody>
      </p:sp>
    </p:spTree>
    <p:extLst>
      <p:ext uri="{BB962C8B-B14F-4D97-AF65-F5344CB8AC3E}">
        <p14:creationId xmlns:p14="http://schemas.microsoft.com/office/powerpoint/2010/main" val="137131137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3.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50000">
              <a:srgbClr val="13151C"/>
            </a:gs>
            <a:gs pos="0">
              <a:srgbClr val="252938"/>
            </a:gs>
            <a:gs pos="100000">
              <a:srgbClr val="000000"/>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0EE9C-1D3D-0B07-6549-F6599CB688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GB"/>
              <a:t>Click to edit Master title style</a:t>
            </a:r>
          </a:p>
        </p:txBody>
      </p:sp>
      <p:sp>
        <p:nvSpPr>
          <p:cNvPr id="3" name="Text Placeholder 2">
            <a:extLst>
              <a:ext uri="{FF2B5EF4-FFF2-40B4-BE49-F238E27FC236}">
                <a16:creationId xmlns:a16="http://schemas.microsoft.com/office/drawing/2014/main" id="{4D607516-84FB-DBF4-6CF0-4717FC5F0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953508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73" r:id="rId5"/>
    <p:sldLayoutId id="2147483675" r:id="rId6"/>
    <p:sldLayoutId id="2147483672" r:id="rId7"/>
    <p:sldLayoutId id="2147483655" r:id="rId8"/>
    <p:sldLayoutId id="2147483656" r:id="rId9"/>
    <p:sldLayoutId id="2147483657" r:id="rId10"/>
    <p:sldLayoutId id="2147483653" r:id="rId11"/>
    <p:sldLayoutId id="2147483654" r:id="rId12"/>
    <p:sldLayoutId id="2147483674" r:id="rId13"/>
    <p:sldLayoutId id="2147483659" r:id="rId14"/>
  </p:sldLayoutIdLst>
  <p:txStyles>
    <p:titleStyle>
      <a:lvl1pPr algn="l" defTabSz="914400" rtl="0" eaLnBrk="1" latinLnBrk="0" hangingPunct="1">
        <a:lnSpc>
          <a:spcPct val="100000"/>
        </a:lnSpc>
        <a:spcBef>
          <a:spcPct val="0"/>
        </a:spcBef>
        <a:spcAft>
          <a:spcPts val="600"/>
        </a:spcAft>
        <a:buNone/>
        <a:defRPr sz="4400" b="1" i="0" kern="1200">
          <a:solidFill>
            <a:schemeClr val="bg1"/>
          </a:solidFill>
          <a:latin typeface="Fieldwork 05 Geo Demibold" pitchFamily="2" charset="77"/>
          <a:ea typeface="+mj-ea"/>
          <a:cs typeface="+mj-cs"/>
        </a:defRPr>
      </a:lvl1pPr>
    </p:titleStyle>
    <p:bodyStyle>
      <a:lvl1pPr marL="228600" indent="-228600" algn="l" defTabSz="914400" rtl="0" eaLnBrk="1" latinLnBrk="0" hangingPunct="1">
        <a:lnSpc>
          <a:spcPct val="100000"/>
        </a:lnSpc>
        <a:spcBef>
          <a:spcPts val="0"/>
        </a:spcBef>
        <a:spcAft>
          <a:spcPts val="600"/>
        </a:spcAft>
        <a:buFont typeface="Wingdings" pitchFamily="2" charset="2"/>
        <a:buChar char="§"/>
        <a:defRPr sz="2800" b="0" i="0" kern="1200">
          <a:solidFill>
            <a:schemeClr val="bg1"/>
          </a:solidFill>
          <a:latin typeface="Fieldwork 03 Geo Light" pitchFamily="2" charset="77"/>
          <a:ea typeface="+mn-ea"/>
          <a:cs typeface="+mn-cs"/>
        </a:defRPr>
      </a:lvl1pPr>
      <a:lvl2pPr marL="685800" indent="-228600" algn="l" defTabSz="914400" rtl="0" eaLnBrk="1" latinLnBrk="0" hangingPunct="1">
        <a:lnSpc>
          <a:spcPct val="100000"/>
        </a:lnSpc>
        <a:spcBef>
          <a:spcPts val="0"/>
        </a:spcBef>
        <a:spcAft>
          <a:spcPts val="600"/>
        </a:spcAft>
        <a:buFont typeface="Wingdings" pitchFamily="2" charset="2"/>
        <a:buChar char="§"/>
        <a:defRPr sz="2400" b="0" i="0" kern="1200">
          <a:solidFill>
            <a:schemeClr val="bg1"/>
          </a:solidFill>
          <a:latin typeface="Fieldwork 03 Geo Light" pitchFamily="2" charset="77"/>
          <a:ea typeface="+mn-ea"/>
          <a:cs typeface="+mn-cs"/>
        </a:defRPr>
      </a:lvl2pPr>
      <a:lvl3pPr marL="1143000" indent="-228600" algn="l" defTabSz="914400" rtl="0" eaLnBrk="1" latinLnBrk="0" hangingPunct="1">
        <a:lnSpc>
          <a:spcPct val="100000"/>
        </a:lnSpc>
        <a:spcBef>
          <a:spcPts val="0"/>
        </a:spcBef>
        <a:spcAft>
          <a:spcPts val="600"/>
        </a:spcAft>
        <a:buFont typeface="Wingdings" pitchFamily="2" charset="2"/>
        <a:buChar char="§"/>
        <a:defRPr sz="2000" b="0" i="0" kern="1200">
          <a:solidFill>
            <a:schemeClr val="bg1"/>
          </a:solidFill>
          <a:latin typeface="Fieldwork 03 Geo Light" pitchFamily="2" charset="77"/>
          <a:ea typeface="+mn-ea"/>
          <a:cs typeface="+mn-cs"/>
        </a:defRPr>
      </a:lvl3pPr>
      <a:lvl4pPr marL="1600200" indent="-228600" algn="l" defTabSz="914400" rtl="0" eaLnBrk="1" latinLnBrk="0" hangingPunct="1">
        <a:lnSpc>
          <a:spcPct val="100000"/>
        </a:lnSpc>
        <a:spcBef>
          <a:spcPts val="0"/>
        </a:spcBef>
        <a:spcAft>
          <a:spcPts val="600"/>
        </a:spcAft>
        <a:buFont typeface="Wingdings" pitchFamily="2" charset="2"/>
        <a:buChar char="§"/>
        <a:defRPr sz="1800" b="0" i="0" kern="1200">
          <a:solidFill>
            <a:schemeClr val="bg1"/>
          </a:solidFill>
          <a:latin typeface="Fieldwork 03 Geo Light" pitchFamily="2" charset="77"/>
          <a:ea typeface="+mn-ea"/>
          <a:cs typeface="+mn-cs"/>
        </a:defRPr>
      </a:lvl4pPr>
      <a:lvl5pPr marL="2057400" indent="-228600" algn="l" defTabSz="914400" rtl="0" eaLnBrk="1" latinLnBrk="0" hangingPunct="1">
        <a:lnSpc>
          <a:spcPct val="100000"/>
        </a:lnSpc>
        <a:spcBef>
          <a:spcPts val="0"/>
        </a:spcBef>
        <a:spcAft>
          <a:spcPts val="600"/>
        </a:spcAft>
        <a:buFont typeface="Wingdings" pitchFamily="2" charset="2"/>
        <a:buChar char="§"/>
        <a:defRPr sz="1800" b="0" i="0" kern="1200">
          <a:solidFill>
            <a:schemeClr val="bg1"/>
          </a:solidFill>
          <a:latin typeface="Fieldwork 03 Geo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04C88D-0AA5-E547-DE23-38F2FF923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GB"/>
              <a:t>Click to edit Master title style</a:t>
            </a:r>
          </a:p>
        </p:txBody>
      </p:sp>
      <p:sp>
        <p:nvSpPr>
          <p:cNvPr id="3" name="Text Placeholder 2">
            <a:extLst>
              <a:ext uri="{FF2B5EF4-FFF2-40B4-BE49-F238E27FC236}">
                <a16:creationId xmlns:a16="http://schemas.microsoft.com/office/drawing/2014/main" id="{C942E04F-21F1-BA06-901C-AD7AB7537276}"/>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6512086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914400" rtl="0" eaLnBrk="1" latinLnBrk="0" hangingPunct="1">
        <a:lnSpc>
          <a:spcPct val="100000"/>
        </a:lnSpc>
        <a:spcBef>
          <a:spcPts val="0"/>
        </a:spcBef>
        <a:spcAft>
          <a:spcPts val="600"/>
        </a:spcAft>
        <a:buNone/>
        <a:defRPr sz="4400" b="1" i="0" kern="1200">
          <a:solidFill>
            <a:schemeClr val="tx1"/>
          </a:solidFill>
          <a:latin typeface="Fieldwork 05 Geo Demibold" pitchFamily="2" charset="77"/>
          <a:ea typeface="+mj-ea"/>
          <a:cs typeface="+mj-cs"/>
        </a:defRPr>
      </a:lvl1pPr>
    </p:titleStyle>
    <p:bodyStyle>
      <a:lvl1pPr marL="228600" indent="-228600" algn="l" defTabSz="914400" rtl="0" eaLnBrk="1" latinLnBrk="0" hangingPunct="1">
        <a:lnSpc>
          <a:spcPct val="100000"/>
        </a:lnSpc>
        <a:spcBef>
          <a:spcPts val="0"/>
        </a:spcBef>
        <a:spcAft>
          <a:spcPts val="600"/>
        </a:spcAft>
        <a:buFont typeface="Wingdings" pitchFamily="2" charset="2"/>
        <a:buChar char="§"/>
        <a:defRPr sz="2800" b="0" i="0" kern="1200">
          <a:solidFill>
            <a:schemeClr val="tx1"/>
          </a:solidFill>
          <a:latin typeface="Fieldwork 03 Geo Light" pitchFamily="2" charset="77"/>
          <a:ea typeface="+mn-ea"/>
          <a:cs typeface="+mn-cs"/>
        </a:defRPr>
      </a:lvl1pPr>
      <a:lvl2pPr marL="685800" indent="-228600" algn="l" defTabSz="914400" rtl="0" eaLnBrk="1" latinLnBrk="0" hangingPunct="1">
        <a:lnSpc>
          <a:spcPct val="100000"/>
        </a:lnSpc>
        <a:spcBef>
          <a:spcPts val="0"/>
        </a:spcBef>
        <a:spcAft>
          <a:spcPts val="600"/>
        </a:spcAft>
        <a:buFont typeface="Wingdings" pitchFamily="2" charset="2"/>
        <a:buChar char="§"/>
        <a:defRPr sz="2400" b="0" i="0" kern="1200">
          <a:solidFill>
            <a:schemeClr val="tx1"/>
          </a:solidFill>
          <a:latin typeface="Fieldwork 03 Geo Light" pitchFamily="2" charset="77"/>
          <a:ea typeface="+mn-ea"/>
          <a:cs typeface="+mn-cs"/>
        </a:defRPr>
      </a:lvl2pPr>
      <a:lvl3pPr marL="1143000" indent="-228600" algn="l" defTabSz="914400" rtl="0" eaLnBrk="1" latinLnBrk="0" hangingPunct="1">
        <a:lnSpc>
          <a:spcPct val="100000"/>
        </a:lnSpc>
        <a:spcBef>
          <a:spcPts val="0"/>
        </a:spcBef>
        <a:spcAft>
          <a:spcPts val="600"/>
        </a:spcAft>
        <a:buFont typeface="Wingdings" pitchFamily="2" charset="2"/>
        <a:buChar char="§"/>
        <a:defRPr sz="2000" b="0" i="0" kern="1200">
          <a:solidFill>
            <a:schemeClr val="tx1"/>
          </a:solidFill>
          <a:latin typeface="Fieldwork 03 Geo Light" pitchFamily="2" charset="77"/>
          <a:ea typeface="+mn-ea"/>
          <a:cs typeface="+mn-cs"/>
        </a:defRPr>
      </a:lvl3pPr>
      <a:lvl4pPr marL="1600200" indent="-228600" algn="l" defTabSz="914400" rtl="0" eaLnBrk="1" latinLnBrk="0" hangingPunct="1">
        <a:lnSpc>
          <a:spcPct val="100000"/>
        </a:lnSpc>
        <a:spcBef>
          <a:spcPts val="0"/>
        </a:spcBef>
        <a:spcAft>
          <a:spcPts val="600"/>
        </a:spcAft>
        <a:buFont typeface="Wingdings" pitchFamily="2" charset="2"/>
        <a:buChar char="§"/>
        <a:defRPr sz="1800" b="0" i="0" kern="1200">
          <a:solidFill>
            <a:schemeClr val="tx1"/>
          </a:solidFill>
          <a:latin typeface="Fieldwork 03 Geo Light" pitchFamily="2" charset="77"/>
          <a:ea typeface="+mn-ea"/>
          <a:cs typeface="+mn-cs"/>
        </a:defRPr>
      </a:lvl4pPr>
      <a:lvl5pPr marL="2057400" indent="-228600" algn="l" defTabSz="914400" rtl="0" eaLnBrk="1" latinLnBrk="0" hangingPunct="1">
        <a:lnSpc>
          <a:spcPct val="100000"/>
        </a:lnSpc>
        <a:spcBef>
          <a:spcPts val="0"/>
        </a:spcBef>
        <a:spcAft>
          <a:spcPts val="600"/>
        </a:spcAft>
        <a:buFont typeface="Wingdings" pitchFamily="2" charset="2"/>
        <a:buChar char="§"/>
        <a:defRPr sz="1800" b="0" i="0" kern="1200">
          <a:solidFill>
            <a:schemeClr val="tx1"/>
          </a:solidFill>
          <a:latin typeface="Fieldwork 03 Geo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79242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7C865A-5163-72A8-00CA-990B3CB86CF5}"/>
              </a:ext>
            </a:extLst>
          </p:cNvPr>
          <p:cNvSpPr>
            <a:spLocks noGrp="1"/>
          </p:cNvSpPr>
          <p:nvPr>
            <p:ph type="body" sz="quarter" idx="10"/>
          </p:nvPr>
        </p:nvSpPr>
        <p:spPr/>
        <p:txBody>
          <a:bodyPr/>
          <a:lstStyle/>
          <a:p>
            <a:r>
              <a:rPr lang="en-GB" dirty="0"/>
              <a:t>Geldmaat Semarchy xDM</a:t>
            </a:r>
          </a:p>
        </p:txBody>
      </p:sp>
      <p:sp>
        <p:nvSpPr>
          <p:cNvPr id="3" name="Text Placeholder 2">
            <a:extLst>
              <a:ext uri="{FF2B5EF4-FFF2-40B4-BE49-F238E27FC236}">
                <a16:creationId xmlns:a16="http://schemas.microsoft.com/office/drawing/2014/main" id="{84B5B5FC-37FB-6024-A215-D4E96FC9758F}"/>
              </a:ext>
            </a:extLst>
          </p:cNvPr>
          <p:cNvSpPr>
            <a:spLocks noGrp="1"/>
          </p:cNvSpPr>
          <p:nvPr>
            <p:ph type="body" sz="quarter" idx="12"/>
          </p:nvPr>
        </p:nvSpPr>
        <p:spPr/>
        <p:txBody>
          <a:bodyPr/>
          <a:lstStyle/>
          <a:p>
            <a:r>
              <a:rPr lang="en-GB" dirty="0"/>
              <a:t>Training &amp; User Roles Proposal</a:t>
            </a:r>
          </a:p>
          <a:p>
            <a:r>
              <a:rPr lang="en-GB" dirty="0"/>
              <a:t>November 2022</a:t>
            </a:r>
          </a:p>
        </p:txBody>
      </p:sp>
    </p:spTree>
    <p:extLst>
      <p:ext uri="{BB962C8B-B14F-4D97-AF65-F5344CB8AC3E}">
        <p14:creationId xmlns:p14="http://schemas.microsoft.com/office/powerpoint/2010/main" val="3358605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31D2AC-8127-62B2-3F88-E3E5D5299B1E}"/>
              </a:ext>
            </a:extLst>
          </p:cNvPr>
          <p:cNvSpPr>
            <a:spLocks noGrp="1"/>
          </p:cNvSpPr>
          <p:nvPr>
            <p:ph type="body" sz="quarter" idx="10"/>
          </p:nvPr>
        </p:nvSpPr>
        <p:spPr/>
        <p:txBody>
          <a:bodyPr/>
          <a:lstStyle/>
          <a:p>
            <a:r>
              <a:rPr lang="en-GB" sz="3600" dirty="0">
                <a:highlight>
                  <a:srgbClr val="F005A2"/>
                </a:highlight>
              </a:rPr>
              <a:t>Agenda</a:t>
            </a:r>
          </a:p>
        </p:txBody>
      </p:sp>
      <p:sp>
        <p:nvSpPr>
          <p:cNvPr id="3" name="Text Placeholder 2">
            <a:extLst>
              <a:ext uri="{FF2B5EF4-FFF2-40B4-BE49-F238E27FC236}">
                <a16:creationId xmlns:a16="http://schemas.microsoft.com/office/drawing/2014/main" id="{FDDC2AB6-D5FD-72F3-510A-3F2ED0DD4E57}"/>
              </a:ext>
            </a:extLst>
          </p:cNvPr>
          <p:cNvSpPr>
            <a:spLocks noGrp="1"/>
          </p:cNvSpPr>
          <p:nvPr>
            <p:ph type="body" sz="quarter" idx="11"/>
          </p:nvPr>
        </p:nvSpPr>
        <p:spPr>
          <a:xfrm>
            <a:off x="5702710" y="779473"/>
            <a:ext cx="6489290" cy="5299054"/>
          </a:xfrm>
        </p:spPr>
        <p:txBody>
          <a:bodyPr vert="horz" lIns="91440" tIns="45720" rIns="91440" bIns="45720" rtlCol="0" anchor="ctr">
            <a:noAutofit/>
          </a:bodyPr>
          <a:lstStyle/>
          <a:p>
            <a:r>
              <a:rPr lang="en-GB" dirty="0"/>
              <a:t>Defined Roles</a:t>
            </a:r>
          </a:p>
          <a:p>
            <a:r>
              <a:rPr lang="en-GB" dirty="0"/>
              <a:t>Proposed Training Modules</a:t>
            </a:r>
          </a:p>
          <a:p>
            <a:r>
              <a:rPr lang="en-GB" dirty="0"/>
              <a:t>Proposed Training Approach</a:t>
            </a:r>
          </a:p>
        </p:txBody>
      </p:sp>
    </p:spTree>
    <p:extLst>
      <p:ext uri="{BB962C8B-B14F-4D97-AF65-F5344CB8AC3E}">
        <p14:creationId xmlns:p14="http://schemas.microsoft.com/office/powerpoint/2010/main" val="17045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A457BC-73BB-5BF8-15E2-8C8D819A10F4}"/>
              </a:ext>
            </a:extLst>
          </p:cNvPr>
          <p:cNvSpPr>
            <a:spLocks noGrp="1"/>
          </p:cNvSpPr>
          <p:nvPr>
            <p:ph type="body" sz="quarter" idx="11"/>
          </p:nvPr>
        </p:nvSpPr>
        <p:spPr/>
        <p:txBody>
          <a:bodyPr/>
          <a:lstStyle/>
          <a:p>
            <a:r>
              <a:rPr lang="en-GB" dirty="0"/>
              <a:t>Defined Roles</a:t>
            </a:r>
          </a:p>
        </p:txBody>
      </p:sp>
      <p:sp>
        <p:nvSpPr>
          <p:cNvPr id="3" name="Text Placeholder 2">
            <a:extLst>
              <a:ext uri="{FF2B5EF4-FFF2-40B4-BE49-F238E27FC236}">
                <a16:creationId xmlns:a16="http://schemas.microsoft.com/office/drawing/2014/main" id="{991EE120-EDA2-4986-DCAC-E6728B82EE26}"/>
              </a:ext>
            </a:extLst>
          </p:cNvPr>
          <p:cNvSpPr>
            <a:spLocks noGrp="1"/>
          </p:cNvSpPr>
          <p:nvPr>
            <p:ph type="body" sz="quarter" idx="10"/>
          </p:nvPr>
        </p:nvSpPr>
        <p:spPr/>
        <p:txBody>
          <a:bodyPr/>
          <a:lstStyle/>
          <a:p>
            <a:r>
              <a:rPr lang="en-GB" dirty="0"/>
              <a:t>01</a:t>
            </a:r>
          </a:p>
        </p:txBody>
      </p:sp>
    </p:spTree>
    <p:extLst>
      <p:ext uri="{BB962C8B-B14F-4D97-AF65-F5344CB8AC3E}">
        <p14:creationId xmlns:p14="http://schemas.microsoft.com/office/powerpoint/2010/main" val="3225942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4FFD569A-1B5D-45E3-8E6D-AFB13C422474}"/>
              </a:ext>
            </a:extLst>
          </p:cNvPr>
          <p:cNvGraphicFramePr>
            <a:graphicFrameLocks noGrp="1"/>
          </p:cNvGraphicFramePr>
          <p:nvPr>
            <p:extLst>
              <p:ext uri="{D42A27DB-BD31-4B8C-83A1-F6EECF244321}">
                <p14:modId xmlns:p14="http://schemas.microsoft.com/office/powerpoint/2010/main" val="1195962529"/>
              </p:ext>
            </p:extLst>
          </p:nvPr>
        </p:nvGraphicFramePr>
        <p:xfrm>
          <a:off x="745709" y="1198606"/>
          <a:ext cx="10487023" cy="5433060"/>
        </p:xfrm>
        <a:graphic>
          <a:graphicData uri="http://schemas.openxmlformats.org/drawingml/2006/table">
            <a:tbl>
              <a:tblPr firstRow="1" bandRow="1">
                <a:tableStyleId>{7E9639D4-E3E2-4D34-9284-5A2195B3D0D7}</a:tableStyleId>
              </a:tblPr>
              <a:tblGrid>
                <a:gridCol w="1956803">
                  <a:extLst>
                    <a:ext uri="{9D8B030D-6E8A-4147-A177-3AD203B41FA5}">
                      <a16:colId xmlns:a16="http://schemas.microsoft.com/office/drawing/2014/main" val="3385140181"/>
                    </a:ext>
                  </a:extLst>
                </a:gridCol>
                <a:gridCol w="4265110">
                  <a:extLst>
                    <a:ext uri="{9D8B030D-6E8A-4147-A177-3AD203B41FA5}">
                      <a16:colId xmlns:a16="http://schemas.microsoft.com/office/drawing/2014/main" val="4109386915"/>
                    </a:ext>
                  </a:extLst>
                </a:gridCol>
                <a:gridCol w="4265110">
                  <a:extLst>
                    <a:ext uri="{9D8B030D-6E8A-4147-A177-3AD203B41FA5}">
                      <a16:colId xmlns:a16="http://schemas.microsoft.com/office/drawing/2014/main" val="2704111237"/>
                    </a:ext>
                  </a:extLst>
                </a:gridCol>
              </a:tblGrid>
              <a:tr h="199301">
                <a:tc>
                  <a:txBody>
                    <a:bodyPr/>
                    <a:lstStyle/>
                    <a:p>
                      <a:pPr algn="ctr"/>
                      <a:r>
                        <a:rPr lang="en-GB" sz="1050" dirty="0">
                          <a:latin typeface="Calibri" panose="020F0502020204030204" pitchFamily="34" charset="0"/>
                        </a:rPr>
                        <a:t>Role</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050" dirty="0">
                          <a:latin typeface="Calibri" panose="020F0502020204030204" pitchFamily="34" charset="0"/>
                        </a:rPr>
                        <a:t>Description</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050" dirty="0">
                          <a:latin typeface="Calibri" panose="020F0502020204030204" pitchFamily="34" charset="0"/>
                        </a:rPr>
                        <a:t>Responsibilities </a:t>
                      </a:r>
                    </a:p>
                  </a:txBody>
                  <a:tcPr>
                    <a:lnB w="12700" cap="flat" cmpd="sng" algn="ctr">
                      <a:solidFill>
                        <a:schemeClr val="tx1"/>
                      </a:solidFill>
                      <a:prstDash val="solid"/>
                      <a:round/>
                      <a:headEnd type="none" w="med" len="med"/>
                      <a:tailEnd type="none" w="med" len="med"/>
                    </a:lnB>
                    <a:solidFill>
                      <a:srgbClr val="F006A2"/>
                    </a:solidFill>
                  </a:tcPr>
                </a:tc>
                <a:extLst>
                  <a:ext uri="{0D108BD9-81ED-4DB2-BD59-A6C34878D82A}">
                    <a16:rowId xmlns:a16="http://schemas.microsoft.com/office/drawing/2014/main" val="1636912258"/>
                  </a:ext>
                </a:extLst>
              </a:tr>
              <a:tr h="917990">
                <a:tc>
                  <a:txBody>
                    <a:bodyPr/>
                    <a:lstStyle/>
                    <a:p>
                      <a:pPr algn="l"/>
                      <a:r>
                        <a:rPr lang="en-GB" sz="1000" b="1" dirty="0">
                          <a:latin typeface="Calibri"/>
                        </a:rPr>
                        <a:t>Semarchy Developer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latin typeface="+mn-lt"/>
                        </a:rPr>
                        <a:t>The Semarchy Developer role is back-end facing and is responsible for the ongoing administration and development of the Semarchy platform in Geldmaat.</a:t>
                      </a:r>
                      <a:endParaRPr lang="en-US" sz="1000" dirty="0">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latin typeface="+mn-lt"/>
                        </a:rPr>
                        <a:t>The Semarchy Developer will be responsible for managing back-end changes to Semarchy, including the update of required tables, schemas, and attributes in the Semarchy xDM data model. Semarchy Developers will also manage configuration of user roles for Geldmaat. Role allocation is expected to be managed through existing privileged access management (</a:t>
                      </a:r>
                      <a:r>
                        <a:rPr lang="en-US" sz="1000" b="1" dirty="0">
                          <a:solidFill>
                            <a:srgbClr val="F006A2"/>
                          </a:solidFill>
                          <a:latin typeface="+mn-lt"/>
                        </a:rPr>
                        <a:t>PAM</a:t>
                      </a:r>
                      <a:r>
                        <a:rPr lang="en-US" sz="1000" dirty="0">
                          <a:latin typeface="+mn-lt"/>
                        </a:rPr>
                        <a:t>) channels used within Geldmaat. However, Semarchy Developers will ensure that the privileges designated for roles align with best practice.</a:t>
                      </a:r>
                      <a:endParaRPr lang="en-US" sz="1000" dirty="0">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320941"/>
                  </a:ext>
                </a:extLst>
              </a:tr>
              <a:tr h="1038779">
                <a:tc>
                  <a:txBody>
                    <a:bodyPr/>
                    <a:lstStyle/>
                    <a:p>
                      <a:pPr marL="0" algn="l" defTabSz="914400" rtl="0" eaLnBrk="1" latinLnBrk="0" hangingPunct="1"/>
                      <a:r>
                        <a:rPr lang="en-GB" sz="1000" b="1" kern="1200" dirty="0">
                          <a:solidFill>
                            <a:schemeClr val="tx1"/>
                          </a:solidFill>
                          <a:latin typeface="Calibri"/>
                          <a:ea typeface="+mn-ea"/>
                          <a:cs typeface="+mn-cs"/>
                        </a:rPr>
                        <a:t>Data Steward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mn-cs"/>
                        </a:rPr>
                        <a:t>Geldmaat’s version of the Data Steward is part of the newly established Data Management office. The Data Steward represent the Geldmaat Data Council and act as the owner of the Geldmaat Terminal data within the MDM framework. Data which fails business rules defined in Semarchy should be flagged to the Data Stewards.</a:t>
                      </a:r>
                      <a:endParaRPr lang="en-GB" sz="1000" kern="1200" dirty="0">
                        <a:solidFill>
                          <a:schemeClr val="tx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mn-cs"/>
                        </a:rPr>
                        <a:t>Data Stewards will be responsible for reviewing changes to Terminal data made by the Geldmaat Change Desk. Reviews and spot checks may also be made on data sourced from the provider systems via Geldmaat Integration Platform (GIP). In the event of exception events being triggered (e.g., missing/incorrect records for Geldmaat Terminals), an emergency process to correct data without waiting for daily file loads to be run can be enacted. This process is the responsibility of the Data Steward in the current governance model.</a:t>
                      </a:r>
                      <a:endParaRPr lang="en-GB" sz="1000" kern="1200" dirty="0">
                        <a:solidFill>
                          <a:schemeClr val="tx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842305"/>
                  </a:ext>
                </a:extLst>
              </a:tr>
              <a:tr h="1038779">
                <a:tc>
                  <a:txBody>
                    <a:bodyPr/>
                    <a:lstStyle/>
                    <a:p>
                      <a:pPr marL="0" algn="l" defTabSz="914400" rtl="0" eaLnBrk="1" latinLnBrk="0" hangingPunct="1"/>
                      <a:r>
                        <a:rPr lang="en-GB" sz="1000" b="1" kern="1200" dirty="0">
                          <a:solidFill>
                            <a:schemeClr val="tx1"/>
                          </a:solidFill>
                          <a:latin typeface="Calibri"/>
                          <a:ea typeface="+mn-ea"/>
                          <a:cs typeface="+mn-cs"/>
                        </a:rPr>
                        <a:t>Change Desk Data Administrator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mn-cs"/>
                        </a:rPr>
                        <a:t>Data Administrators on Geldmaat’s Change Desk carry out changes to organisational data for Geldmaat Terminals.</a:t>
                      </a:r>
                      <a:endParaRPr lang="en-GB" sz="1000" kern="1200" dirty="0">
                        <a:solidFill>
                          <a:schemeClr val="tx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mn-cs"/>
                        </a:rPr>
                        <a:t>The Data Administrators will carry out manual updates to Geldmaat Terminal records, monitor status and execute changes resulting from quality assurance checks. Data Administrators will also ensure that future dated data changes (e.g., changes for a terminal due to take effect sometime in the future from the current date) are carried out when scheduled.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kern="1200" dirty="0">
                          <a:solidFill>
                            <a:schemeClr val="accent1"/>
                          </a:solidFill>
                          <a:latin typeface="+mn-lt"/>
                          <a:ea typeface="+mn-ea"/>
                          <a:cs typeface="+mn-cs"/>
                        </a:rPr>
                        <a:t>Data Administrators cannot author Golden Record data directly into Semarchy without strict controls and are limited to editing data in the main table in Semarchy xDM.</a:t>
                      </a:r>
                      <a:endParaRPr lang="en-GB" sz="1000" i="1" kern="1200" dirty="0">
                        <a:solidFill>
                          <a:schemeClr val="accent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535791"/>
                  </a:ext>
                </a:extLst>
              </a:tr>
              <a:tr h="555626">
                <a:tc>
                  <a:txBody>
                    <a:bodyPr/>
                    <a:lstStyle/>
                    <a:p>
                      <a:pPr marL="0" algn="l" defTabSz="914400" rtl="0" eaLnBrk="1" latinLnBrk="0" hangingPunct="1"/>
                      <a:r>
                        <a:rPr lang="en-GB" sz="1000" b="1" kern="1200" dirty="0">
                          <a:solidFill>
                            <a:schemeClr val="tx1"/>
                          </a:solidFill>
                          <a:latin typeface="Calibri"/>
                          <a:ea typeface="+mn-ea"/>
                          <a:cs typeface="+mn-cs"/>
                        </a:rPr>
                        <a:t>Change Desk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mn-cs"/>
                        </a:rPr>
                        <a:t>Change Desk Managers lead the Data Administrator teams within the Change Desk.</a:t>
                      </a:r>
                      <a:endParaRPr lang="en-GB" sz="1000" kern="1200" dirty="0">
                        <a:solidFill>
                          <a:schemeClr val="tx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mn-cs"/>
                        </a:rPr>
                        <a:t>Within the process, Change Desk Managers will approve changes to Geldmaat Terminal data through the workflow tools. They may also allocate tasks via workflow to specific Data Administrators (e.g., to ensure continuity of ongoing changes during absences).</a:t>
                      </a:r>
                      <a:endParaRPr lang="en-GB" sz="1000" kern="1200" dirty="0">
                        <a:solidFill>
                          <a:schemeClr val="tx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9711160"/>
                  </a:ext>
                </a:extLst>
              </a:tr>
              <a:tr h="672496">
                <a:tc>
                  <a:txBody>
                    <a:bodyPr/>
                    <a:lstStyle/>
                    <a:p>
                      <a:pPr marL="0" algn="l" defTabSz="914400" rtl="0" eaLnBrk="1" latinLnBrk="0" hangingPunct="1"/>
                      <a:r>
                        <a:rPr lang="en-GB" sz="1000" b="1" kern="1200" dirty="0">
                          <a:solidFill>
                            <a:schemeClr val="tx1"/>
                          </a:solidFill>
                          <a:latin typeface="Calibri"/>
                          <a:ea typeface="+mn-ea"/>
                          <a:cs typeface="+mn-cs"/>
                        </a:rPr>
                        <a:t>Data Council Member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mn-cs"/>
                        </a:rPr>
                        <a:t>Geldmaat’s Data Council provides overall guidance and policy for data governance.</a:t>
                      </a:r>
                      <a:endParaRPr lang="en-GB" sz="1000" kern="1200" dirty="0">
                        <a:solidFill>
                          <a:schemeClr val="tx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mn-cs"/>
                        </a:rPr>
                        <a:t>The Data Council provides data leadership by domain across Geldmaat, appoints changes to the internal data policy, sets guidelines and resolves issues relating to data policy and governance. Data Council members should not amend data in Semarchy xDM.</a:t>
                      </a:r>
                      <a:endParaRPr lang="en-GB" sz="1000" kern="1200" dirty="0">
                        <a:solidFill>
                          <a:schemeClr val="tx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619970"/>
                  </a:ext>
                </a:extLst>
              </a:tr>
            </a:tbl>
          </a:graphicData>
        </a:graphic>
      </p:graphicFrame>
      <p:sp>
        <p:nvSpPr>
          <p:cNvPr id="9" name="Title 1">
            <a:extLst>
              <a:ext uri="{FF2B5EF4-FFF2-40B4-BE49-F238E27FC236}">
                <a16:creationId xmlns:a16="http://schemas.microsoft.com/office/drawing/2014/main" id="{A5B8DABE-7C59-4773-8863-FE21C9314991}"/>
              </a:ext>
            </a:extLst>
          </p:cNvPr>
          <p:cNvSpPr txBox="1">
            <a:spLocks/>
          </p:cNvSpPr>
          <p:nvPr/>
        </p:nvSpPr>
        <p:spPr>
          <a:xfrm>
            <a:off x="280085" y="328054"/>
            <a:ext cx="11418272" cy="870552"/>
          </a:xfrm>
          <a:prstGeom prst="rect">
            <a:avLst/>
          </a:prstGeom>
        </p:spPr>
        <p:txBody>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GB" dirty="0"/>
              <a:t>Semarchy xDM Defined Roles for Geldmaat</a:t>
            </a:r>
            <a:endParaRPr lang="en-GB" b="0" i="1" dirty="0"/>
          </a:p>
        </p:txBody>
      </p:sp>
      <p:sp>
        <p:nvSpPr>
          <p:cNvPr id="8" name="TextBox 7">
            <a:extLst>
              <a:ext uri="{FF2B5EF4-FFF2-40B4-BE49-F238E27FC236}">
                <a16:creationId xmlns:a16="http://schemas.microsoft.com/office/drawing/2014/main" id="{D8119BD9-7F89-4614-B32D-14EEBF9E1418}"/>
              </a:ext>
            </a:extLst>
          </p:cNvPr>
          <p:cNvSpPr txBox="1"/>
          <p:nvPr/>
        </p:nvSpPr>
        <p:spPr>
          <a:xfrm>
            <a:off x="270519" y="763330"/>
            <a:ext cx="11641395"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following table describes the defined roles for Geldmaat users:</a:t>
            </a:r>
            <a:endParaRPr lang="en-GB"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733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37EBB-0A9E-525E-DD6D-FE3CDC02F34F}"/>
              </a:ext>
            </a:extLst>
          </p:cNvPr>
          <p:cNvSpPr>
            <a:spLocks noGrp="1"/>
          </p:cNvSpPr>
          <p:nvPr>
            <p:ph type="body" sz="quarter" idx="11"/>
          </p:nvPr>
        </p:nvSpPr>
        <p:spPr>
          <a:xfrm>
            <a:off x="6221368" y="3834164"/>
            <a:ext cx="4205332" cy="693696"/>
          </a:xfrm>
        </p:spPr>
        <p:txBody>
          <a:bodyPr/>
          <a:lstStyle/>
          <a:p>
            <a:r>
              <a:rPr lang="en-GB" dirty="0"/>
              <a:t>Proposed Training Modules</a:t>
            </a:r>
          </a:p>
        </p:txBody>
      </p:sp>
      <p:sp>
        <p:nvSpPr>
          <p:cNvPr id="3" name="Text Placeholder 2">
            <a:extLst>
              <a:ext uri="{FF2B5EF4-FFF2-40B4-BE49-F238E27FC236}">
                <a16:creationId xmlns:a16="http://schemas.microsoft.com/office/drawing/2014/main" id="{187AA7CE-C89A-866C-28C2-CF483E3684CE}"/>
              </a:ext>
            </a:extLst>
          </p:cNvPr>
          <p:cNvSpPr>
            <a:spLocks noGrp="1"/>
          </p:cNvSpPr>
          <p:nvPr>
            <p:ph type="body" sz="quarter" idx="10"/>
          </p:nvPr>
        </p:nvSpPr>
        <p:spPr/>
        <p:txBody>
          <a:bodyPr/>
          <a:lstStyle/>
          <a:p>
            <a:r>
              <a:rPr lang="en-GB" dirty="0"/>
              <a:t>02</a:t>
            </a:r>
          </a:p>
        </p:txBody>
      </p:sp>
    </p:spTree>
    <p:extLst>
      <p:ext uri="{BB962C8B-B14F-4D97-AF65-F5344CB8AC3E}">
        <p14:creationId xmlns:p14="http://schemas.microsoft.com/office/powerpoint/2010/main" val="3844313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4FFD569A-1B5D-45E3-8E6D-AFB13C422474}"/>
              </a:ext>
            </a:extLst>
          </p:cNvPr>
          <p:cNvGraphicFramePr>
            <a:graphicFrameLocks noGrp="1"/>
          </p:cNvGraphicFramePr>
          <p:nvPr>
            <p:extLst>
              <p:ext uri="{D42A27DB-BD31-4B8C-83A1-F6EECF244321}">
                <p14:modId xmlns:p14="http://schemas.microsoft.com/office/powerpoint/2010/main" val="2213188981"/>
              </p:ext>
            </p:extLst>
          </p:nvPr>
        </p:nvGraphicFramePr>
        <p:xfrm>
          <a:off x="280085" y="1493245"/>
          <a:ext cx="11418271" cy="4632960"/>
        </p:xfrm>
        <a:graphic>
          <a:graphicData uri="http://schemas.openxmlformats.org/drawingml/2006/table">
            <a:tbl>
              <a:tblPr firstRow="1" bandRow="1">
                <a:tableStyleId>{7E9639D4-E3E2-4D34-9284-5A2195B3D0D7}</a:tableStyleId>
              </a:tblPr>
              <a:tblGrid>
                <a:gridCol w="1261447">
                  <a:extLst>
                    <a:ext uri="{9D8B030D-6E8A-4147-A177-3AD203B41FA5}">
                      <a16:colId xmlns:a16="http://schemas.microsoft.com/office/drawing/2014/main" val="3385140181"/>
                    </a:ext>
                  </a:extLst>
                </a:gridCol>
                <a:gridCol w="980604">
                  <a:extLst>
                    <a:ext uri="{9D8B030D-6E8A-4147-A177-3AD203B41FA5}">
                      <a16:colId xmlns:a16="http://schemas.microsoft.com/office/drawing/2014/main" val="3484096149"/>
                    </a:ext>
                  </a:extLst>
                </a:gridCol>
                <a:gridCol w="1346479">
                  <a:extLst>
                    <a:ext uri="{9D8B030D-6E8A-4147-A177-3AD203B41FA5}">
                      <a16:colId xmlns:a16="http://schemas.microsoft.com/office/drawing/2014/main" val="1131568553"/>
                    </a:ext>
                  </a:extLst>
                </a:gridCol>
                <a:gridCol w="5553616">
                  <a:extLst>
                    <a:ext uri="{9D8B030D-6E8A-4147-A177-3AD203B41FA5}">
                      <a16:colId xmlns:a16="http://schemas.microsoft.com/office/drawing/2014/main" val="4109386915"/>
                    </a:ext>
                  </a:extLst>
                </a:gridCol>
                <a:gridCol w="2276125">
                  <a:extLst>
                    <a:ext uri="{9D8B030D-6E8A-4147-A177-3AD203B41FA5}">
                      <a16:colId xmlns:a16="http://schemas.microsoft.com/office/drawing/2014/main" val="4237056879"/>
                    </a:ext>
                  </a:extLst>
                </a:gridCol>
              </a:tblGrid>
              <a:tr h="417172">
                <a:tc>
                  <a:txBody>
                    <a:bodyPr/>
                    <a:lstStyle/>
                    <a:p>
                      <a:pPr algn="ctr"/>
                      <a:r>
                        <a:rPr lang="en-GB" sz="1100" dirty="0">
                          <a:latin typeface="Calibri" panose="020F0502020204030204" pitchFamily="34" charset="0"/>
                        </a:rPr>
                        <a:t>Training Module</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100" dirty="0">
                          <a:latin typeface="Calibri" panose="020F0502020204030204" pitchFamily="34" charset="0"/>
                        </a:rPr>
                        <a:t>Module Duration</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100" dirty="0">
                          <a:latin typeface="Calibri" panose="020F0502020204030204" pitchFamily="34" charset="0"/>
                        </a:rPr>
                        <a:t>Training Delivery Method</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100" dirty="0">
                          <a:latin typeface="Calibri" panose="020F0502020204030204" pitchFamily="34" charset="0"/>
                        </a:rPr>
                        <a:t>Description</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100" dirty="0">
                          <a:latin typeface="Calibri" panose="020F0502020204030204" pitchFamily="34" charset="0"/>
                        </a:rPr>
                        <a:t>Targeted Users </a:t>
                      </a:r>
                    </a:p>
                  </a:txBody>
                  <a:tcPr>
                    <a:lnB w="12700" cap="flat" cmpd="sng" algn="ctr">
                      <a:solidFill>
                        <a:schemeClr val="tx1"/>
                      </a:solidFill>
                      <a:prstDash val="solid"/>
                      <a:round/>
                      <a:headEnd type="none" w="med" len="med"/>
                      <a:tailEnd type="none" w="med" len="med"/>
                    </a:lnB>
                    <a:solidFill>
                      <a:srgbClr val="F006A2"/>
                    </a:solidFill>
                  </a:tcPr>
                </a:tc>
                <a:extLst>
                  <a:ext uri="{0D108BD9-81ED-4DB2-BD59-A6C34878D82A}">
                    <a16:rowId xmlns:a16="http://schemas.microsoft.com/office/drawing/2014/main" val="1636912258"/>
                  </a:ext>
                </a:extLst>
              </a:tr>
              <a:tr h="1001212">
                <a:tc>
                  <a:txBody>
                    <a:bodyPr/>
                    <a:lstStyle/>
                    <a:p>
                      <a:pPr algn="l"/>
                      <a:r>
                        <a:rPr lang="en-GB" sz="1050" b="1" dirty="0">
                          <a:latin typeface="+mn-lt"/>
                        </a:rPr>
                        <a:t>Semarchy xDM Basics</a:t>
                      </a:r>
                      <a:endParaRPr lang="en-GB" sz="1050" b="1" dirty="0">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50" dirty="0">
                          <a:latin typeface="Calibri"/>
                        </a:rPr>
                        <a:t>1.5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MS Teams Training Session</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Training videos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n-lt"/>
                        </a:rPr>
                        <a:t>Provides an overview of Semarchy xDM and instructions basic functionality use:</a:t>
                      </a:r>
                    </a:p>
                    <a:p>
                      <a:pPr marL="171450" indent="-171450">
                        <a:buClr>
                          <a:srgbClr val="F006A2"/>
                        </a:buClr>
                        <a:buFont typeface="Arial" panose="020B0604020202020204" pitchFamily="34" charset="0"/>
                        <a:buChar char="•"/>
                      </a:pPr>
                      <a:r>
                        <a:rPr lang="en-US" sz="1050" i="1" dirty="0">
                          <a:latin typeface="+mn-lt"/>
                        </a:rPr>
                        <a:t>User Interface and Navigation</a:t>
                      </a:r>
                    </a:p>
                    <a:p>
                      <a:pPr marL="171450" indent="-171450">
                        <a:buClr>
                          <a:srgbClr val="F006A2"/>
                        </a:buClr>
                        <a:buFont typeface="Arial" panose="020B0604020202020204" pitchFamily="34" charset="0"/>
                        <a:buChar char="•"/>
                      </a:pPr>
                      <a:r>
                        <a:rPr lang="en-US" sz="1050" i="1" dirty="0">
                          <a:latin typeface="+mn-lt"/>
                        </a:rPr>
                        <a:t>Data Entry</a:t>
                      </a:r>
                    </a:p>
                    <a:p>
                      <a:pPr marL="171450" indent="-171450">
                        <a:buClr>
                          <a:srgbClr val="F006A2"/>
                        </a:buClr>
                        <a:buFont typeface="Arial" panose="020B0604020202020204" pitchFamily="34" charset="0"/>
                        <a:buChar char="•"/>
                      </a:pPr>
                      <a:r>
                        <a:rPr lang="en-US" sz="1050" i="1" dirty="0">
                          <a:latin typeface="+mn-lt"/>
                        </a:rPr>
                        <a:t>Dashboard Basics</a:t>
                      </a:r>
                    </a:p>
                    <a:p>
                      <a:pPr marL="171450" indent="-171450">
                        <a:buClr>
                          <a:srgbClr val="F006A2"/>
                        </a:buClr>
                        <a:buFont typeface="Arial" panose="020B0604020202020204" pitchFamily="34" charset="0"/>
                        <a:buChar char="•"/>
                      </a:pPr>
                      <a:r>
                        <a:rPr lang="en-US" sz="1050" i="1" dirty="0">
                          <a:latin typeface="+mn-lt"/>
                        </a:rPr>
                        <a:t>Viewing Records</a:t>
                      </a:r>
                    </a:p>
                    <a:p>
                      <a:pPr marL="171450" indent="-171450">
                        <a:buClr>
                          <a:srgbClr val="F006A2"/>
                        </a:buClr>
                        <a:buFont typeface="Arial" panose="020B0604020202020204" pitchFamily="34" charset="0"/>
                        <a:buChar char="•"/>
                      </a:pPr>
                      <a:r>
                        <a:rPr lang="en-US" sz="1050" i="1" dirty="0">
                          <a:latin typeface="+mn-lt"/>
                        </a:rPr>
                        <a:t>Workflows and Notifications </a:t>
                      </a:r>
                      <a:endParaRPr lang="en-US" sz="1050" i="1" dirty="0">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Clr>
                          <a:srgbClr val="F006A2"/>
                        </a:buClr>
                        <a:buFont typeface="Arial" panose="020B0604020202020204" pitchFamily="34" charset="0"/>
                        <a:buChar char="•"/>
                      </a:pPr>
                      <a:r>
                        <a:rPr lang="en-US" sz="1050" i="1" dirty="0">
                          <a:latin typeface="Calibri"/>
                        </a:rPr>
                        <a:t>Change Desk Administrator</a:t>
                      </a:r>
                    </a:p>
                    <a:p>
                      <a:pPr marL="171450" indent="-171450">
                        <a:buClr>
                          <a:srgbClr val="F006A2"/>
                        </a:buClr>
                        <a:buFont typeface="Arial" panose="020B0604020202020204" pitchFamily="34" charset="0"/>
                        <a:buChar char="•"/>
                      </a:pPr>
                      <a:r>
                        <a:rPr lang="en-US" sz="1050" i="1" dirty="0">
                          <a:latin typeface="Calibri"/>
                        </a:rPr>
                        <a:t>Change Desk Manager</a:t>
                      </a:r>
                    </a:p>
                    <a:p>
                      <a:pPr marL="171450" indent="-171450">
                        <a:buClr>
                          <a:srgbClr val="F006A2"/>
                        </a:buClr>
                        <a:buFont typeface="Arial" panose="020B0604020202020204" pitchFamily="34" charset="0"/>
                        <a:buChar char="•"/>
                      </a:pPr>
                      <a:r>
                        <a:rPr lang="en-US" sz="1050" i="1" dirty="0">
                          <a:latin typeface="Calibri"/>
                        </a:rPr>
                        <a:t>Data Steward</a:t>
                      </a:r>
                    </a:p>
                    <a:p>
                      <a:pPr marL="171450" indent="-171450">
                        <a:buClr>
                          <a:srgbClr val="F006A2"/>
                        </a:buClr>
                        <a:buFont typeface="Arial" panose="020B0604020202020204" pitchFamily="34" charset="0"/>
                        <a:buChar char="•"/>
                      </a:pPr>
                      <a:r>
                        <a:rPr lang="en-US" sz="1050" i="1" dirty="0">
                          <a:latin typeface="Calibri"/>
                        </a:rPr>
                        <a:t>Data Council Member</a:t>
                      </a:r>
                    </a:p>
                    <a:p>
                      <a:pPr marL="171450" indent="-171450">
                        <a:buClr>
                          <a:srgbClr val="F006A2"/>
                        </a:buClr>
                        <a:buFont typeface="Arial" panose="020B0604020202020204" pitchFamily="34" charset="0"/>
                        <a:buChar char="•"/>
                      </a:pPr>
                      <a:r>
                        <a:rPr lang="en-US" sz="1050" i="1" dirty="0">
                          <a:latin typeface="Calibri"/>
                        </a:rPr>
                        <a:t>Semarchy Developer</a:t>
                      </a:r>
                    </a:p>
                    <a:p>
                      <a:pPr marL="171450" indent="-171450">
                        <a:buClr>
                          <a:srgbClr val="F006A2"/>
                        </a:buClr>
                        <a:buFont typeface="Arial" panose="020B0604020202020204" pitchFamily="34" charset="0"/>
                        <a:buChar char="•"/>
                      </a:pPr>
                      <a:r>
                        <a:rPr lang="en-US" sz="1050" i="1" dirty="0">
                          <a:latin typeface="Calibri"/>
                        </a:rPr>
                        <a:t>Geldmaat Trainers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320941"/>
                  </a:ext>
                </a:extLst>
              </a:tr>
              <a:tr h="446408">
                <a:tc>
                  <a:txBody>
                    <a:bodyPr/>
                    <a:lstStyle/>
                    <a:p>
                      <a:pPr marL="0" algn="l" defTabSz="914400" rtl="0" eaLnBrk="1" latinLnBrk="0" hangingPunct="1"/>
                      <a:r>
                        <a:rPr lang="en-GB" sz="1050" b="1" kern="1200" dirty="0">
                          <a:solidFill>
                            <a:schemeClr val="tx1"/>
                          </a:solidFill>
                          <a:latin typeface="+mn-lt"/>
                          <a:ea typeface="+mn-ea"/>
                          <a:cs typeface="+mn-cs"/>
                        </a:rPr>
                        <a:t>Data Management</a:t>
                      </a:r>
                      <a:endParaRPr lang="en-GB" sz="1050" b="1" kern="1200" dirty="0">
                        <a:solidFill>
                          <a:schemeClr val="tx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GB" sz="1050" kern="1200" dirty="0">
                          <a:solidFill>
                            <a:schemeClr val="tx1"/>
                          </a:solidFill>
                          <a:latin typeface="Calibri"/>
                          <a:ea typeface="+mn-ea"/>
                          <a:cs typeface="+mn-cs"/>
                        </a:rPr>
                        <a:t>1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kumimoji="0" lang="en-US" sz="1050" b="0" i="1" u="none" strike="noStrike" kern="1200" cap="none" spc="0" normalizeH="0" baseline="0" noProof="0">
                          <a:ln>
                            <a:noFill/>
                          </a:ln>
                          <a:solidFill>
                            <a:prstClr val="black"/>
                          </a:solidFill>
                          <a:effectLst/>
                          <a:uLnTx/>
                          <a:uFillTx/>
                          <a:latin typeface="Calibri" panose="020F0502020204030204"/>
                          <a:ea typeface="+mn-ea"/>
                          <a:cs typeface="+mn-cs"/>
                        </a:rPr>
                        <a:t>MS Teams Training Session</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kumimoji="0" lang="en-US" sz="1050" b="0" i="1" u="none" strike="noStrike" kern="1200" cap="none" spc="0" normalizeH="0" baseline="0" noProof="0">
                          <a:ln>
                            <a:noFill/>
                          </a:ln>
                          <a:solidFill>
                            <a:prstClr val="black"/>
                          </a:solidFill>
                          <a:effectLst/>
                          <a:uLnTx/>
                          <a:uFillTx/>
                          <a:latin typeface="Calibri" panose="020F0502020204030204"/>
                          <a:ea typeface="+mn-ea"/>
                          <a:cs typeface="+mn-cs"/>
                        </a:rPr>
                        <a:t>Training videos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latin typeface="+mn-lt"/>
                          <a:ea typeface="+mn-ea"/>
                          <a:cs typeface="+mn-cs"/>
                        </a:rPr>
                        <a:t>Provides instruction on expanded functionality and specialist actions within Semarchy xDM, particularly those tailored towards the Data Steward roles.</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Exception Management</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Dashboard Management</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Reporting Management</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Advanced Workflows &amp; Notification</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User &amp; Role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Clr>
                          <a:srgbClr val="F006A2"/>
                        </a:buClr>
                        <a:buFont typeface="Arial" panose="020B0604020202020204" pitchFamily="34" charset="0"/>
                        <a:buChar char="•"/>
                      </a:pPr>
                      <a:r>
                        <a:rPr lang="en-US" sz="1050" i="1" dirty="0">
                          <a:latin typeface="+mn-lt"/>
                        </a:rPr>
                        <a:t>Data Steward</a:t>
                      </a:r>
                    </a:p>
                    <a:p>
                      <a:pPr marL="171450" indent="-171450">
                        <a:buClr>
                          <a:srgbClr val="F006A2"/>
                        </a:buClr>
                        <a:buFont typeface="Arial" panose="020B0604020202020204" pitchFamily="34" charset="0"/>
                        <a:buChar char="•"/>
                      </a:pPr>
                      <a:r>
                        <a:rPr lang="en-US" sz="1050" i="1" dirty="0">
                          <a:latin typeface="+mn-lt"/>
                        </a:rPr>
                        <a:t>Semarchy Developer</a:t>
                      </a:r>
                    </a:p>
                    <a:p>
                      <a:pPr marL="171450" indent="-171450">
                        <a:buClr>
                          <a:srgbClr val="F006A2"/>
                        </a:buClr>
                        <a:buFont typeface="Arial" panose="020B0604020202020204" pitchFamily="34" charset="0"/>
                        <a:buChar char="•"/>
                      </a:pPr>
                      <a:r>
                        <a:rPr lang="en-US" sz="1050" i="1" dirty="0">
                          <a:latin typeface="+mn-lt"/>
                        </a:rPr>
                        <a:t>Geldmaat Trainers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842305"/>
                  </a:ext>
                </a:extLst>
              </a:tr>
              <a:tr h="400712">
                <a:tc>
                  <a:txBody>
                    <a:bodyPr/>
                    <a:lstStyle/>
                    <a:p>
                      <a:pPr marL="0" algn="l" defTabSz="914400" rtl="0" eaLnBrk="1" latinLnBrk="0" hangingPunct="1"/>
                      <a:r>
                        <a:rPr lang="en-GB" sz="1050" b="1" kern="1200" dirty="0">
                          <a:solidFill>
                            <a:schemeClr val="tx1"/>
                          </a:solidFill>
                          <a:latin typeface="Calibri"/>
                          <a:ea typeface="+mn-ea"/>
                          <a:cs typeface="+mn-cs"/>
                        </a:rPr>
                        <a:t>Advanced Semarchy xDM Administration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GB" sz="1050" kern="1200" dirty="0">
                          <a:solidFill>
                            <a:schemeClr val="tx1"/>
                          </a:solidFill>
                          <a:latin typeface="Calibri"/>
                          <a:ea typeface="+mn-ea"/>
                          <a:cs typeface="+mn-cs"/>
                        </a:rPr>
                        <a:t>1.5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MS Teams Training Session</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Training videos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kern="1200" dirty="0">
                          <a:solidFill>
                            <a:schemeClr val="tx1"/>
                          </a:solidFill>
                          <a:latin typeface="Calibri"/>
                          <a:ea typeface="+mn-ea"/>
                          <a:cs typeface="+mn-cs"/>
                        </a:rPr>
                        <a:t>Provides instruction on advanced Semarchy xDM management for Semarchy Developers</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Semarchy xDM Platform Administration</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Dashboard Configuration </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User Configuration</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Role Configuration</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Workflows &amp; Notification Configuration</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User Interface Management</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Dashboard Design &amp; Configuration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Clr>
                          <a:srgbClr val="F006A2"/>
                        </a:buClr>
                        <a:buFont typeface="Arial" panose="020B0604020202020204" pitchFamily="34" charset="0"/>
                        <a:buChar char="•"/>
                      </a:pPr>
                      <a:r>
                        <a:rPr lang="en-US" sz="1050" i="1" dirty="0">
                          <a:latin typeface="+mn-lt"/>
                        </a:rPr>
                        <a:t>Semarchy Developer</a:t>
                      </a:r>
                    </a:p>
                    <a:p>
                      <a:pPr marL="171450" indent="-171450">
                        <a:buClr>
                          <a:srgbClr val="F006A2"/>
                        </a:buClr>
                        <a:buFont typeface="Arial" panose="020B0604020202020204" pitchFamily="34" charset="0"/>
                        <a:buChar char="•"/>
                      </a:pPr>
                      <a:r>
                        <a:rPr lang="en-US" sz="1050" i="1" dirty="0">
                          <a:latin typeface="+mn-lt"/>
                        </a:rPr>
                        <a:t>Geldmaat Trainers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62459"/>
                  </a:ext>
                </a:extLst>
              </a:tr>
              <a:tr h="567993">
                <a:tc>
                  <a:txBody>
                    <a:bodyPr/>
                    <a:lstStyle/>
                    <a:p>
                      <a:pPr marL="0" algn="l" defTabSz="914400" rtl="0" eaLnBrk="1" latinLnBrk="0" hangingPunct="1"/>
                      <a:r>
                        <a:rPr lang="en-GB" sz="1050" b="1" kern="1200" dirty="0">
                          <a:solidFill>
                            <a:schemeClr val="tx1"/>
                          </a:solidFill>
                          <a:latin typeface="Calibri"/>
                          <a:ea typeface="+mn-ea"/>
                          <a:cs typeface="+mn-cs"/>
                        </a:rPr>
                        <a:t>Train the Trainer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GB" sz="1050" kern="1200" dirty="0">
                          <a:solidFill>
                            <a:schemeClr val="tx1"/>
                          </a:solidFill>
                          <a:latin typeface="Calibri"/>
                          <a:ea typeface="+mn-ea"/>
                          <a:cs typeface="+mn-cs"/>
                        </a:rPr>
                        <a:t>0.5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kumimoji="0" lang="en-US" sz="1050" b="0" i="1" u="none" strike="noStrike" kern="1200" cap="none" spc="0" normalizeH="0" baseline="0" noProof="0" dirty="0">
                          <a:ln>
                            <a:noFill/>
                          </a:ln>
                          <a:solidFill>
                            <a:prstClr val="black"/>
                          </a:solidFill>
                          <a:effectLst/>
                          <a:uLnTx/>
                          <a:uFillTx/>
                          <a:latin typeface="+mn-lt"/>
                          <a:ea typeface="+mn-ea"/>
                          <a:cs typeface="+mn-cs"/>
                        </a:rPr>
                        <a:t>MS Teams Training Session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kern="1200" dirty="0">
                          <a:solidFill>
                            <a:schemeClr val="tx1"/>
                          </a:solidFill>
                          <a:latin typeface="+mn-lt"/>
                          <a:ea typeface="+mn-ea"/>
                          <a:cs typeface="+mn-cs"/>
                        </a:rPr>
                        <a:t>Provides guidance delivering ongoing Semarchy xDM training to Geldmaat colleagues</a:t>
                      </a:r>
                    </a:p>
                    <a:p>
                      <a:pPr marL="171450" marR="0" lvl="0" indent="-171450" algn="l" defTabSz="914400" rtl="0" eaLnBrk="1" fontAlgn="auto" latinLnBrk="0" hangingPunct="1">
                        <a:lnSpc>
                          <a:spcPct val="100000"/>
                        </a:lnSpc>
                        <a:spcBef>
                          <a:spcPts val="0"/>
                        </a:spcBef>
                        <a:spcAft>
                          <a:spcPts val="0"/>
                        </a:spcAft>
                        <a:buClr>
                          <a:srgbClr val="F006A2"/>
                        </a:buClr>
                        <a:buSzTx/>
                        <a:buFont typeface="Arial" panose="020B0604020202020204" pitchFamily="34" charset="0"/>
                        <a:buChar char="•"/>
                        <a:tabLst/>
                        <a:defRPr/>
                      </a:pPr>
                      <a:r>
                        <a:rPr lang="en-US" sz="1050" i="1" dirty="0">
                          <a:latin typeface="+mn-lt"/>
                        </a:rPr>
                        <a:t>Delivering Training for Semarchy xDM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50" kern="1200" dirty="0">
                        <a:solidFill>
                          <a:schemeClr val="tx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Clr>
                          <a:srgbClr val="F006A2"/>
                        </a:buClr>
                        <a:buFont typeface="Arial" panose="020B0604020202020204" pitchFamily="34" charset="0"/>
                        <a:buChar char="•"/>
                      </a:pPr>
                      <a:r>
                        <a:rPr lang="en-US" sz="1050" i="1" dirty="0">
                          <a:latin typeface="+mn-lt"/>
                        </a:rPr>
                        <a:t>Geldmaat Trainers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185204"/>
                  </a:ext>
                </a:extLst>
              </a:tr>
            </a:tbl>
          </a:graphicData>
        </a:graphic>
      </p:graphicFrame>
      <p:sp>
        <p:nvSpPr>
          <p:cNvPr id="9" name="Title 1">
            <a:extLst>
              <a:ext uri="{FF2B5EF4-FFF2-40B4-BE49-F238E27FC236}">
                <a16:creationId xmlns:a16="http://schemas.microsoft.com/office/drawing/2014/main" id="{A5B8DABE-7C59-4773-8863-FE21C9314991}"/>
              </a:ext>
            </a:extLst>
          </p:cNvPr>
          <p:cNvSpPr txBox="1">
            <a:spLocks/>
          </p:cNvSpPr>
          <p:nvPr/>
        </p:nvSpPr>
        <p:spPr>
          <a:xfrm>
            <a:off x="280085" y="328054"/>
            <a:ext cx="11418272" cy="870552"/>
          </a:xfrm>
          <a:prstGeom prst="rect">
            <a:avLst/>
          </a:prstGeom>
        </p:spPr>
        <p:txBody>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GB" dirty="0"/>
              <a:t>Semarchy xDM Proposed Training Modules</a:t>
            </a:r>
            <a:endParaRPr lang="en-GB" b="0" i="1" dirty="0"/>
          </a:p>
        </p:txBody>
      </p:sp>
      <p:sp>
        <p:nvSpPr>
          <p:cNvPr id="8" name="TextBox 7">
            <a:extLst>
              <a:ext uri="{FF2B5EF4-FFF2-40B4-BE49-F238E27FC236}">
                <a16:creationId xmlns:a16="http://schemas.microsoft.com/office/drawing/2014/main" id="{D8119BD9-7F89-4614-B32D-14EEBF9E1418}"/>
              </a:ext>
            </a:extLst>
          </p:cNvPr>
          <p:cNvSpPr txBox="1"/>
          <p:nvPr/>
        </p:nvSpPr>
        <p:spPr>
          <a:xfrm>
            <a:off x="270519" y="763330"/>
            <a:ext cx="11641395" cy="646331"/>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following table describes the proposed training modules for the Semarchy xDM platform to be provided to defined roles for Geldmaat users:</a:t>
            </a:r>
            <a:endParaRPr lang="en-GB"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738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C7207-B91F-711D-0D25-8C64C741BD37}"/>
              </a:ext>
            </a:extLst>
          </p:cNvPr>
          <p:cNvSpPr>
            <a:spLocks noGrp="1"/>
          </p:cNvSpPr>
          <p:nvPr>
            <p:ph type="body" sz="quarter" idx="11"/>
          </p:nvPr>
        </p:nvSpPr>
        <p:spPr>
          <a:xfrm>
            <a:off x="6221368" y="3783922"/>
            <a:ext cx="4205332" cy="693696"/>
          </a:xfrm>
        </p:spPr>
        <p:txBody>
          <a:bodyPr/>
          <a:lstStyle/>
          <a:p>
            <a:r>
              <a:rPr lang="en-GB" dirty="0"/>
              <a:t>Proposed Training Approach</a:t>
            </a:r>
          </a:p>
        </p:txBody>
      </p:sp>
      <p:sp>
        <p:nvSpPr>
          <p:cNvPr id="3" name="Text Placeholder 2">
            <a:extLst>
              <a:ext uri="{FF2B5EF4-FFF2-40B4-BE49-F238E27FC236}">
                <a16:creationId xmlns:a16="http://schemas.microsoft.com/office/drawing/2014/main" id="{77E5403C-0BEC-BC17-A899-F0B117125710}"/>
              </a:ext>
            </a:extLst>
          </p:cNvPr>
          <p:cNvSpPr>
            <a:spLocks noGrp="1"/>
          </p:cNvSpPr>
          <p:nvPr>
            <p:ph type="body" sz="quarter" idx="10"/>
          </p:nvPr>
        </p:nvSpPr>
        <p:spPr/>
        <p:txBody>
          <a:bodyPr/>
          <a:lstStyle/>
          <a:p>
            <a:r>
              <a:rPr lang="en-GB" dirty="0"/>
              <a:t>03</a:t>
            </a:r>
          </a:p>
        </p:txBody>
      </p:sp>
    </p:spTree>
    <p:extLst>
      <p:ext uri="{BB962C8B-B14F-4D97-AF65-F5344CB8AC3E}">
        <p14:creationId xmlns:p14="http://schemas.microsoft.com/office/powerpoint/2010/main" val="206865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4FFD569A-1B5D-45E3-8E6D-AFB13C422474}"/>
              </a:ext>
            </a:extLst>
          </p:cNvPr>
          <p:cNvGraphicFramePr>
            <a:graphicFrameLocks noGrp="1"/>
          </p:cNvGraphicFramePr>
          <p:nvPr>
            <p:extLst>
              <p:ext uri="{D42A27DB-BD31-4B8C-83A1-F6EECF244321}">
                <p14:modId xmlns:p14="http://schemas.microsoft.com/office/powerpoint/2010/main" val="1386732979"/>
              </p:ext>
            </p:extLst>
          </p:nvPr>
        </p:nvGraphicFramePr>
        <p:xfrm>
          <a:off x="280086" y="1493245"/>
          <a:ext cx="11418272" cy="3505200"/>
        </p:xfrm>
        <a:graphic>
          <a:graphicData uri="http://schemas.openxmlformats.org/drawingml/2006/table">
            <a:tbl>
              <a:tblPr firstRow="1" bandRow="1">
                <a:tableStyleId>{7E9639D4-E3E2-4D34-9284-5A2195B3D0D7}</a:tableStyleId>
              </a:tblPr>
              <a:tblGrid>
                <a:gridCol w="1586072">
                  <a:extLst>
                    <a:ext uri="{9D8B030D-6E8A-4147-A177-3AD203B41FA5}">
                      <a16:colId xmlns:a16="http://schemas.microsoft.com/office/drawing/2014/main" val="3385140181"/>
                    </a:ext>
                  </a:extLst>
                </a:gridCol>
                <a:gridCol w="1638700">
                  <a:extLst>
                    <a:ext uri="{9D8B030D-6E8A-4147-A177-3AD203B41FA5}">
                      <a16:colId xmlns:a16="http://schemas.microsoft.com/office/drawing/2014/main" val="3484096149"/>
                    </a:ext>
                  </a:extLst>
                </a:gridCol>
                <a:gridCol w="1638700">
                  <a:extLst>
                    <a:ext uri="{9D8B030D-6E8A-4147-A177-3AD203B41FA5}">
                      <a16:colId xmlns:a16="http://schemas.microsoft.com/office/drawing/2014/main" val="4109386915"/>
                    </a:ext>
                  </a:extLst>
                </a:gridCol>
                <a:gridCol w="1638700">
                  <a:extLst>
                    <a:ext uri="{9D8B030D-6E8A-4147-A177-3AD203B41FA5}">
                      <a16:colId xmlns:a16="http://schemas.microsoft.com/office/drawing/2014/main" val="27407835"/>
                    </a:ext>
                  </a:extLst>
                </a:gridCol>
                <a:gridCol w="1638700">
                  <a:extLst>
                    <a:ext uri="{9D8B030D-6E8A-4147-A177-3AD203B41FA5}">
                      <a16:colId xmlns:a16="http://schemas.microsoft.com/office/drawing/2014/main" val="3950851855"/>
                    </a:ext>
                  </a:extLst>
                </a:gridCol>
                <a:gridCol w="1638700">
                  <a:extLst>
                    <a:ext uri="{9D8B030D-6E8A-4147-A177-3AD203B41FA5}">
                      <a16:colId xmlns:a16="http://schemas.microsoft.com/office/drawing/2014/main" val="2744902205"/>
                    </a:ext>
                  </a:extLst>
                </a:gridCol>
                <a:gridCol w="1638700">
                  <a:extLst>
                    <a:ext uri="{9D8B030D-6E8A-4147-A177-3AD203B41FA5}">
                      <a16:colId xmlns:a16="http://schemas.microsoft.com/office/drawing/2014/main" val="4013729473"/>
                    </a:ext>
                  </a:extLst>
                </a:gridCol>
              </a:tblGrid>
              <a:tr h="417172">
                <a:tc>
                  <a:txBody>
                    <a:bodyPr/>
                    <a:lstStyle/>
                    <a:p>
                      <a:pPr algn="ctr"/>
                      <a:r>
                        <a:rPr lang="en-GB" sz="1200" dirty="0">
                          <a:latin typeface="Calibri" panose="020F0502020204030204" pitchFamily="34" charset="0"/>
                        </a:rPr>
                        <a:t>Training Module</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200" dirty="0">
                          <a:latin typeface="Calibri" panose="020F0502020204030204" pitchFamily="34" charset="0"/>
                        </a:rPr>
                        <a:t>Semarchy Developer</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200" dirty="0">
                          <a:latin typeface="Calibri" panose="020F0502020204030204" pitchFamily="34" charset="0"/>
                        </a:rPr>
                        <a:t>Data Steward</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200" dirty="0">
                          <a:latin typeface="Calibri" panose="020F0502020204030204" pitchFamily="34" charset="0"/>
                        </a:rPr>
                        <a:t>Change Desk Data Administrator</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200" dirty="0">
                          <a:latin typeface="Calibri" panose="020F0502020204030204" pitchFamily="34" charset="0"/>
                        </a:rPr>
                        <a:t>Change Desk Manager</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200" dirty="0">
                          <a:latin typeface="Calibri" panose="020F0502020204030204" pitchFamily="34" charset="0"/>
                        </a:rPr>
                        <a:t>Data Council Member</a:t>
                      </a:r>
                    </a:p>
                  </a:txBody>
                  <a:tcPr>
                    <a:lnB w="12700" cap="flat" cmpd="sng" algn="ctr">
                      <a:solidFill>
                        <a:schemeClr val="tx1"/>
                      </a:solidFill>
                      <a:prstDash val="solid"/>
                      <a:round/>
                      <a:headEnd type="none" w="med" len="med"/>
                      <a:tailEnd type="none" w="med" len="med"/>
                    </a:lnB>
                    <a:solidFill>
                      <a:srgbClr val="F006A2"/>
                    </a:solidFill>
                  </a:tcPr>
                </a:tc>
                <a:tc>
                  <a:txBody>
                    <a:bodyPr/>
                    <a:lstStyle/>
                    <a:p>
                      <a:pPr algn="ctr"/>
                      <a:r>
                        <a:rPr lang="en-GB" sz="1200" dirty="0">
                          <a:latin typeface="Calibri" panose="020F0502020204030204" pitchFamily="34" charset="0"/>
                        </a:rPr>
                        <a:t>Trainers</a:t>
                      </a:r>
                    </a:p>
                  </a:txBody>
                  <a:tcPr>
                    <a:lnB w="12700" cap="flat" cmpd="sng" algn="ctr">
                      <a:solidFill>
                        <a:schemeClr val="tx1"/>
                      </a:solidFill>
                      <a:prstDash val="solid"/>
                      <a:round/>
                      <a:headEnd type="none" w="med" len="med"/>
                      <a:tailEnd type="none" w="med" len="med"/>
                    </a:lnB>
                    <a:solidFill>
                      <a:srgbClr val="F006A2"/>
                    </a:solidFill>
                  </a:tcPr>
                </a:tc>
                <a:extLst>
                  <a:ext uri="{0D108BD9-81ED-4DB2-BD59-A6C34878D82A}">
                    <a16:rowId xmlns:a16="http://schemas.microsoft.com/office/drawing/2014/main" val="1636912258"/>
                  </a:ext>
                </a:extLst>
              </a:tr>
              <a:tr h="762000">
                <a:tc>
                  <a:txBody>
                    <a:bodyPr/>
                    <a:lstStyle/>
                    <a:p>
                      <a:pPr algn="l"/>
                      <a:r>
                        <a:rPr lang="en-GB" sz="1100" b="1" dirty="0">
                          <a:solidFill>
                            <a:schemeClr val="bg1"/>
                          </a:solidFill>
                          <a:latin typeface="+mn-lt"/>
                        </a:rPr>
                        <a:t>Semarchy xDM Basics</a:t>
                      </a:r>
                    </a:p>
                    <a:p>
                      <a:pPr algn="l"/>
                      <a:r>
                        <a:rPr lang="en-GB" sz="1100" b="1" dirty="0">
                          <a:solidFill>
                            <a:schemeClr val="bg1"/>
                          </a:solidFill>
                          <a:latin typeface="+mn-lt"/>
                        </a:rPr>
                        <a:t>(1.5 Days)</a:t>
                      </a:r>
                      <a:endParaRPr lang="en-GB" sz="1100" b="1" dirty="0">
                        <a:solidFill>
                          <a:schemeClr val="bg1"/>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06A2"/>
                    </a:solidFill>
                  </a:tcPr>
                </a:tc>
                <a:tc>
                  <a:txBody>
                    <a:bodyPr/>
                    <a:lstStyle/>
                    <a:p>
                      <a:pPr algn="ctr"/>
                      <a:endParaRPr lang="en-GB" sz="1100" dirty="0">
                        <a:latin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i="1" dirty="0">
                        <a:latin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i="1" dirty="0">
                        <a:latin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i="1" dirty="0">
                        <a:latin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i="1" dirty="0">
                        <a:latin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i="1" dirty="0">
                        <a:latin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320941"/>
                  </a:ext>
                </a:extLst>
              </a:tr>
              <a:tr h="762000">
                <a:tc>
                  <a:txBody>
                    <a:bodyPr/>
                    <a:lstStyle/>
                    <a:p>
                      <a:pPr marL="0" algn="l" defTabSz="914400" rtl="0" eaLnBrk="1" latinLnBrk="0" hangingPunct="1"/>
                      <a:r>
                        <a:rPr lang="en-GB" sz="1100" b="1" kern="1200" dirty="0">
                          <a:solidFill>
                            <a:schemeClr val="bg1"/>
                          </a:solidFill>
                          <a:latin typeface="+mn-lt"/>
                          <a:ea typeface="+mn-ea"/>
                          <a:cs typeface="+mn-cs"/>
                        </a:rPr>
                        <a:t>Data Management</a:t>
                      </a:r>
                    </a:p>
                    <a:p>
                      <a:pPr marL="0" algn="l" defTabSz="914400" rtl="0" eaLnBrk="1" latinLnBrk="0" hangingPunct="1"/>
                      <a:r>
                        <a:rPr lang="en-GB" sz="1100" b="1" kern="1200" dirty="0">
                          <a:solidFill>
                            <a:schemeClr val="bg1"/>
                          </a:solidFill>
                          <a:latin typeface="+mn-lt"/>
                          <a:ea typeface="+mn-ea"/>
                          <a:cs typeface="+mn-cs"/>
                        </a:rPr>
                        <a:t>(1 Day)</a:t>
                      </a:r>
                      <a:endParaRPr lang="en-GB" sz="1100" b="1" kern="1200" dirty="0">
                        <a:solidFill>
                          <a:schemeClr val="bg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06A2"/>
                    </a:solidFill>
                  </a:tcPr>
                </a:tc>
                <a:tc>
                  <a:txBody>
                    <a:bodyPr/>
                    <a:lstStyle/>
                    <a:p>
                      <a:pPr marL="0" algn="ctr" defTabSz="914400" rtl="0" eaLnBrk="1" latinLnBrk="0" hangingPunct="1"/>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842305"/>
                  </a:ext>
                </a:extLst>
              </a:tr>
              <a:tr h="762000">
                <a:tc>
                  <a:txBody>
                    <a:bodyPr/>
                    <a:lstStyle/>
                    <a:p>
                      <a:pPr marL="0" algn="l" defTabSz="914400" rtl="0" eaLnBrk="1" latinLnBrk="0" hangingPunct="1"/>
                      <a:r>
                        <a:rPr lang="en-GB" sz="1100" b="1" kern="1200" dirty="0">
                          <a:solidFill>
                            <a:schemeClr val="bg1"/>
                          </a:solidFill>
                          <a:latin typeface="Calibri"/>
                          <a:ea typeface="+mn-ea"/>
                          <a:cs typeface="+mn-cs"/>
                        </a:rPr>
                        <a:t>Advanced Semarchy xDM Administration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solidFill>
                            <a:schemeClr val="bg1"/>
                          </a:solidFill>
                          <a:latin typeface="+mn-lt"/>
                        </a:rPr>
                        <a:t>(1.5 Days)</a:t>
                      </a:r>
                    </a:p>
                    <a:p>
                      <a:pPr marL="0" algn="l" defTabSz="914400" rtl="0" eaLnBrk="1" latinLnBrk="0" hangingPunct="1"/>
                      <a:endParaRPr lang="en-GB" sz="1100" b="1" kern="1200" dirty="0">
                        <a:solidFill>
                          <a:schemeClr val="bg1"/>
                        </a:solidFill>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06A2"/>
                    </a:solidFill>
                  </a:tcPr>
                </a:tc>
                <a:tc>
                  <a:txBody>
                    <a:bodyPr/>
                    <a:lstStyle/>
                    <a:p>
                      <a:pPr marL="0" algn="ctr" defTabSz="914400" rtl="0" eaLnBrk="1" latinLnBrk="0" hangingPunct="1"/>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62459"/>
                  </a:ext>
                </a:extLst>
              </a:tr>
              <a:tr h="762000">
                <a:tc>
                  <a:txBody>
                    <a:bodyPr/>
                    <a:lstStyle/>
                    <a:p>
                      <a:pPr marL="0" algn="l" defTabSz="914400" rtl="0" eaLnBrk="1" latinLnBrk="0" hangingPunct="1"/>
                      <a:r>
                        <a:rPr lang="en-GB" sz="1100" b="1" kern="1200" dirty="0">
                          <a:solidFill>
                            <a:schemeClr val="bg1"/>
                          </a:solidFill>
                          <a:latin typeface="Calibri"/>
                          <a:ea typeface="+mn-ea"/>
                          <a:cs typeface="+mn-cs"/>
                        </a:rPr>
                        <a:t>Train the Trainer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06A2"/>
                    </a:solidFill>
                  </a:tcPr>
                </a:tc>
                <a:tc>
                  <a:txBody>
                    <a:bodyPr/>
                    <a:lstStyle/>
                    <a:p>
                      <a:pPr marL="0" algn="ctr" defTabSz="914400" rtl="0" eaLnBrk="1" latinLnBrk="0" hangingPunct="1"/>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latin typeface="Calibri"/>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3913019"/>
                  </a:ext>
                </a:extLst>
              </a:tr>
            </a:tbl>
          </a:graphicData>
        </a:graphic>
      </p:graphicFrame>
      <p:sp>
        <p:nvSpPr>
          <p:cNvPr id="9" name="Title 1">
            <a:extLst>
              <a:ext uri="{FF2B5EF4-FFF2-40B4-BE49-F238E27FC236}">
                <a16:creationId xmlns:a16="http://schemas.microsoft.com/office/drawing/2014/main" id="{A5B8DABE-7C59-4773-8863-FE21C9314991}"/>
              </a:ext>
            </a:extLst>
          </p:cNvPr>
          <p:cNvSpPr txBox="1">
            <a:spLocks/>
          </p:cNvSpPr>
          <p:nvPr/>
        </p:nvSpPr>
        <p:spPr>
          <a:xfrm>
            <a:off x="280085" y="328054"/>
            <a:ext cx="11418272" cy="870552"/>
          </a:xfrm>
          <a:prstGeom prst="rect">
            <a:avLst/>
          </a:prstGeom>
        </p:spPr>
        <p:txBody>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GB" dirty="0"/>
              <a:t>Semarchy xDM Proposed Training Modules</a:t>
            </a:r>
            <a:endParaRPr lang="en-GB" b="0" i="1" dirty="0"/>
          </a:p>
        </p:txBody>
      </p:sp>
      <p:sp>
        <p:nvSpPr>
          <p:cNvPr id="8" name="TextBox 7">
            <a:extLst>
              <a:ext uri="{FF2B5EF4-FFF2-40B4-BE49-F238E27FC236}">
                <a16:creationId xmlns:a16="http://schemas.microsoft.com/office/drawing/2014/main" id="{D8119BD9-7F89-4614-B32D-14EEBF9E1418}"/>
              </a:ext>
            </a:extLst>
          </p:cNvPr>
          <p:cNvSpPr txBox="1"/>
          <p:nvPr/>
        </p:nvSpPr>
        <p:spPr>
          <a:xfrm>
            <a:off x="270519" y="763330"/>
            <a:ext cx="11641395" cy="646331"/>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following table describes the proposed training schedule for the Semarchy xDM platform to be provided to defined roles for Geldmaat users:</a:t>
            </a:r>
            <a:endParaRPr lang="en-GB" baseline="30000" dirty="0">
              <a:latin typeface="Calibri" panose="020F0502020204030204" pitchFamily="34" charset="0"/>
              <a:cs typeface="Calibri" panose="020F0502020204030204" pitchFamily="34" charset="0"/>
            </a:endParaRPr>
          </a:p>
        </p:txBody>
      </p:sp>
      <p:pic>
        <p:nvPicPr>
          <p:cNvPr id="3" name="Graphic 2" descr="Checkmark with solid fill">
            <a:extLst>
              <a:ext uri="{FF2B5EF4-FFF2-40B4-BE49-F238E27FC236}">
                <a16:creationId xmlns:a16="http://schemas.microsoft.com/office/drawing/2014/main" id="{75FB549C-B245-659F-CC5B-D2D12B5079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1114" y="2074066"/>
            <a:ext cx="489857" cy="489857"/>
          </a:xfrm>
          <a:prstGeom prst="rect">
            <a:avLst/>
          </a:prstGeom>
        </p:spPr>
      </p:pic>
      <p:pic>
        <p:nvPicPr>
          <p:cNvPr id="4" name="Graphic 3" descr="Checkmark with solid fill">
            <a:extLst>
              <a:ext uri="{FF2B5EF4-FFF2-40B4-BE49-F238E27FC236}">
                <a16:creationId xmlns:a16="http://schemas.microsoft.com/office/drawing/2014/main" id="{415B6408-C9A6-4015-0362-6B933AB9AC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1114" y="2864845"/>
            <a:ext cx="489857" cy="489857"/>
          </a:xfrm>
          <a:prstGeom prst="rect">
            <a:avLst/>
          </a:prstGeom>
        </p:spPr>
      </p:pic>
      <p:pic>
        <p:nvPicPr>
          <p:cNvPr id="5" name="Graphic 4" descr="Checkmark with solid fill">
            <a:extLst>
              <a:ext uri="{FF2B5EF4-FFF2-40B4-BE49-F238E27FC236}">
                <a16:creationId xmlns:a16="http://schemas.microsoft.com/office/drawing/2014/main" id="{21FF47C7-587A-D545-2681-FB99D1677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1114" y="3588400"/>
            <a:ext cx="489857" cy="489857"/>
          </a:xfrm>
          <a:prstGeom prst="rect">
            <a:avLst/>
          </a:prstGeom>
        </p:spPr>
      </p:pic>
      <p:pic>
        <p:nvPicPr>
          <p:cNvPr id="6" name="Graphic 5" descr="Checkmark with solid fill">
            <a:extLst>
              <a:ext uri="{FF2B5EF4-FFF2-40B4-BE49-F238E27FC236}">
                <a16:creationId xmlns:a16="http://schemas.microsoft.com/office/drawing/2014/main" id="{7D8F8B1A-7AC3-3BE2-C6AB-B810F92156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1592" y="2074066"/>
            <a:ext cx="489857" cy="489857"/>
          </a:xfrm>
          <a:prstGeom prst="rect">
            <a:avLst/>
          </a:prstGeom>
        </p:spPr>
      </p:pic>
      <p:pic>
        <p:nvPicPr>
          <p:cNvPr id="7" name="Graphic 6" descr="Checkmark with solid fill">
            <a:extLst>
              <a:ext uri="{FF2B5EF4-FFF2-40B4-BE49-F238E27FC236}">
                <a16:creationId xmlns:a16="http://schemas.microsoft.com/office/drawing/2014/main" id="{60F4D062-521A-CEBB-FA23-E0D5A41212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1592" y="2864844"/>
            <a:ext cx="489857" cy="489857"/>
          </a:xfrm>
          <a:prstGeom prst="rect">
            <a:avLst/>
          </a:prstGeom>
        </p:spPr>
      </p:pic>
      <p:pic>
        <p:nvPicPr>
          <p:cNvPr id="10" name="Graphic 9" descr="Checkmark with solid fill">
            <a:extLst>
              <a:ext uri="{FF2B5EF4-FFF2-40B4-BE49-F238E27FC236}">
                <a16:creationId xmlns:a16="http://schemas.microsoft.com/office/drawing/2014/main" id="{E24ACBC6-2152-AFF3-6423-A6F871B145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5855" y="2074066"/>
            <a:ext cx="489857" cy="489857"/>
          </a:xfrm>
          <a:prstGeom prst="rect">
            <a:avLst/>
          </a:prstGeom>
        </p:spPr>
      </p:pic>
      <p:pic>
        <p:nvPicPr>
          <p:cNvPr id="11" name="Graphic 10" descr="Checkmark with solid fill">
            <a:extLst>
              <a:ext uri="{FF2B5EF4-FFF2-40B4-BE49-F238E27FC236}">
                <a16:creationId xmlns:a16="http://schemas.microsoft.com/office/drawing/2014/main" id="{ADAD477E-335A-4A2A-DFF2-6DEE2F515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0118" y="2074066"/>
            <a:ext cx="489857" cy="489857"/>
          </a:xfrm>
          <a:prstGeom prst="rect">
            <a:avLst/>
          </a:prstGeom>
        </p:spPr>
      </p:pic>
      <p:pic>
        <p:nvPicPr>
          <p:cNvPr id="12" name="Graphic 11" descr="Checkmark with solid fill">
            <a:extLst>
              <a:ext uri="{FF2B5EF4-FFF2-40B4-BE49-F238E27FC236}">
                <a16:creationId xmlns:a16="http://schemas.microsoft.com/office/drawing/2014/main" id="{7B9D0F08-C769-6A10-4687-37EBAB0A2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7915" y="2074066"/>
            <a:ext cx="489857" cy="489857"/>
          </a:xfrm>
          <a:prstGeom prst="rect">
            <a:avLst/>
          </a:prstGeom>
        </p:spPr>
      </p:pic>
      <p:pic>
        <p:nvPicPr>
          <p:cNvPr id="2" name="Graphic 1" descr="Checkmark with solid fill">
            <a:extLst>
              <a:ext uri="{FF2B5EF4-FFF2-40B4-BE49-F238E27FC236}">
                <a16:creationId xmlns:a16="http://schemas.microsoft.com/office/drawing/2014/main" id="{D47A3CE4-7961-501D-183A-A86B01DBF2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1114" y="4380509"/>
            <a:ext cx="489857" cy="489857"/>
          </a:xfrm>
          <a:prstGeom prst="rect">
            <a:avLst/>
          </a:prstGeom>
        </p:spPr>
      </p:pic>
      <p:pic>
        <p:nvPicPr>
          <p:cNvPr id="14" name="Graphic 13" descr="Checkmark with solid fill">
            <a:extLst>
              <a:ext uri="{FF2B5EF4-FFF2-40B4-BE49-F238E27FC236}">
                <a16:creationId xmlns:a16="http://schemas.microsoft.com/office/drawing/2014/main" id="{CDB84E73-177D-653C-250C-695B4A2D17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2340" y="2074066"/>
            <a:ext cx="489857" cy="489857"/>
          </a:xfrm>
          <a:prstGeom prst="rect">
            <a:avLst/>
          </a:prstGeom>
        </p:spPr>
      </p:pic>
      <p:pic>
        <p:nvPicPr>
          <p:cNvPr id="15" name="Graphic 14" descr="Checkmark with solid fill">
            <a:extLst>
              <a:ext uri="{FF2B5EF4-FFF2-40B4-BE49-F238E27FC236}">
                <a16:creationId xmlns:a16="http://schemas.microsoft.com/office/drawing/2014/main" id="{DDDA4DF2-2486-EE06-034F-2B94F5376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2340" y="2864845"/>
            <a:ext cx="489857" cy="489857"/>
          </a:xfrm>
          <a:prstGeom prst="rect">
            <a:avLst/>
          </a:prstGeom>
        </p:spPr>
      </p:pic>
      <p:pic>
        <p:nvPicPr>
          <p:cNvPr id="17" name="Graphic 16" descr="Checkmark with solid fill">
            <a:extLst>
              <a:ext uri="{FF2B5EF4-FFF2-40B4-BE49-F238E27FC236}">
                <a16:creationId xmlns:a16="http://schemas.microsoft.com/office/drawing/2014/main" id="{281798DD-237C-7991-7A4B-2BD7FA0760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2340" y="3588400"/>
            <a:ext cx="489857" cy="489857"/>
          </a:xfrm>
          <a:prstGeom prst="rect">
            <a:avLst/>
          </a:prstGeom>
        </p:spPr>
      </p:pic>
      <p:pic>
        <p:nvPicPr>
          <p:cNvPr id="18" name="Graphic 17" descr="Checkmark with solid fill">
            <a:extLst>
              <a:ext uri="{FF2B5EF4-FFF2-40B4-BE49-F238E27FC236}">
                <a16:creationId xmlns:a16="http://schemas.microsoft.com/office/drawing/2014/main" id="{C1435E3E-1B22-6351-238F-16E6164F4D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2340" y="4380509"/>
            <a:ext cx="489857" cy="489857"/>
          </a:xfrm>
          <a:prstGeom prst="rect">
            <a:avLst/>
          </a:prstGeom>
        </p:spPr>
      </p:pic>
    </p:spTree>
    <p:extLst>
      <p:ext uri="{BB962C8B-B14F-4D97-AF65-F5344CB8AC3E}">
        <p14:creationId xmlns:p14="http://schemas.microsoft.com/office/powerpoint/2010/main" val="373883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B8DABE-7C59-4773-8863-FE21C9314991}"/>
              </a:ext>
            </a:extLst>
          </p:cNvPr>
          <p:cNvSpPr txBox="1">
            <a:spLocks/>
          </p:cNvSpPr>
          <p:nvPr/>
        </p:nvSpPr>
        <p:spPr>
          <a:xfrm>
            <a:off x="280085" y="328054"/>
            <a:ext cx="11418272" cy="870552"/>
          </a:xfrm>
          <a:prstGeom prst="rect">
            <a:avLst/>
          </a:prstGeom>
        </p:spPr>
        <p:txBody>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GB" dirty="0"/>
              <a:t>Training the Trainer</a:t>
            </a:r>
            <a:endParaRPr lang="en-GB" b="0" i="1" dirty="0"/>
          </a:p>
        </p:txBody>
      </p:sp>
      <p:sp>
        <p:nvSpPr>
          <p:cNvPr id="8" name="TextBox 7">
            <a:extLst>
              <a:ext uri="{FF2B5EF4-FFF2-40B4-BE49-F238E27FC236}">
                <a16:creationId xmlns:a16="http://schemas.microsoft.com/office/drawing/2014/main" id="{D8119BD9-7F89-4614-B32D-14EEBF9E1418}"/>
              </a:ext>
            </a:extLst>
          </p:cNvPr>
          <p:cNvSpPr txBox="1"/>
          <p:nvPr/>
        </p:nvSpPr>
        <p:spPr>
          <a:xfrm>
            <a:off x="270519" y="763330"/>
            <a:ext cx="11641395" cy="3970318"/>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To ensure continuity of knowledge transfer, a ‘Train the Trainer’ approach for Geldmaat has been discussed. This would see key resource within Geldmaat nominated to take on the role of Semarchy xDM Trainers delivering continuous training support to Geldmaat Semarchy xDM users.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This will ensure that:</a:t>
            </a:r>
          </a:p>
          <a:p>
            <a:pPr marL="342900" indent="-342900">
              <a:buFont typeface="+mj-lt"/>
              <a:buAutoNum type="alphaLcParenR"/>
            </a:pPr>
            <a:r>
              <a:rPr lang="en-US" dirty="0">
                <a:latin typeface="Calibri" panose="020F0502020204030204" pitchFamily="34" charset="0"/>
                <a:cs typeface="Calibri" panose="020F0502020204030204" pitchFamily="34" charset="0"/>
              </a:rPr>
              <a:t>Geldmaat will have Semarchy knowledge embedded within the </a:t>
            </a:r>
            <a:r>
              <a:rPr lang="en-US" dirty="0" err="1">
                <a:latin typeface="Calibri" panose="020F0502020204030204" pitchFamily="34" charset="0"/>
                <a:cs typeface="Calibri" panose="020F0502020204030204" pitchFamily="34" charset="0"/>
              </a:rPr>
              <a:t>organisation</a:t>
            </a:r>
            <a:endParaRPr lang="en-US" dirty="0">
              <a:latin typeface="Calibri" panose="020F0502020204030204" pitchFamily="34" charset="0"/>
              <a:cs typeface="Calibri" panose="020F0502020204030204" pitchFamily="34" charset="0"/>
            </a:endParaRPr>
          </a:p>
          <a:p>
            <a:pPr marL="342900" indent="-342900">
              <a:buFont typeface="+mj-lt"/>
              <a:buAutoNum type="alphaLcParenR"/>
            </a:pPr>
            <a:r>
              <a:rPr lang="en-US" dirty="0">
                <a:latin typeface="Calibri" panose="020F0502020204030204" pitchFamily="34" charset="0"/>
                <a:cs typeface="Calibri" panose="020F0502020204030204" pitchFamily="34" charset="0"/>
              </a:rPr>
              <a:t>Geldmaat’s reliance on Semarchy expertise external to the business is </a:t>
            </a:r>
            <a:r>
              <a:rPr lang="en-US" dirty="0" err="1">
                <a:latin typeface="Calibri" panose="020F0502020204030204" pitchFamily="34" charset="0"/>
                <a:cs typeface="Calibri" panose="020F0502020204030204" pitchFamily="34" charset="0"/>
              </a:rPr>
              <a:t>minimised</a:t>
            </a:r>
            <a:r>
              <a:rPr lang="en-US" dirty="0">
                <a:latin typeface="Calibri" panose="020F0502020204030204" pitchFamily="34" charset="0"/>
                <a:cs typeface="Calibri" panose="020F0502020204030204" pitchFamily="34" charset="0"/>
              </a:rPr>
              <a:t> </a:t>
            </a:r>
          </a:p>
          <a:p>
            <a:pPr marL="342900" indent="-342900">
              <a:buFont typeface="+mj-lt"/>
              <a:buAutoNum type="alphaLcParenR"/>
            </a:pPr>
            <a:r>
              <a:rPr lang="en-US" dirty="0">
                <a:latin typeface="Calibri" panose="020F0502020204030204" pitchFamily="34" charset="0"/>
                <a:cs typeface="Calibri" panose="020F0502020204030204" pitchFamily="34" charset="0"/>
              </a:rPr>
              <a:t>The overall ongoing cost of maintaining Semarchy knowledge within Geldmaat is reduced</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Geldmaat colleagues appointed as trainers will attend all the scheduled learning modules in addition to supplemental learning material specifically tailored to help deliver Semarchy training in a sustainable way.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Suitable candidates must have insight into Geldmaat’s business &amp; operational processes, as well as a solid technical understanding of organisational data, the Semarchy xDM platform and Master Data Management principles.</a:t>
            </a:r>
          </a:p>
        </p:txBody>
      </p:sp>
    </p:spTree>
    <p:extLst>
      <p:ext uri="{BB962C8B-B14F-4D97-AF65-F5344CB8AC3E}">
        <p14:creationId xmlns:p14="http://schemas.microsoft.com/office/powerpoint/2010/main" val="354507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heme/theme1.xml><?xml version="1.0" encoding="utf-8"?>
<a:theme xmlns:a="http://schemas.openxmlformats.org/drawingml/2006/main" name="Amplifi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lgn="l">
          <a:spcAft>
            <a:spcPts val="600"/>
          </a:spcAft>
          <a:buFont typeface="Wingdings" pitchFamily="2" charset="2"/>
          <a:buChar char="§"/>
          <a:defRPr sz="1800" b="0" i="0" dirty="0" smtClean="0">
            <a:solidFill>
              <a:schemeClr val="bg1"/>
            </a:solidFill>
            <a:latin typeface="Fieldwork 03 Geo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lgn="l">
          <a:spcAft>
            <a:spcPts val="600"/>
          </a:spcAft>
          <a:buFont typeface="Wingdings" pitchFamily="2" charset="2"/>
          <a:buChar char="§"/>
          <a:defRPr b="0" i="0" dirty="0" smtClean="0">
            <a:latin typeface="Fieldwork 03 Geo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pproved Imag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lgn="l">
          <a:spcAft>
            <a:spcPts val="600"/>
          </a:spcAft>
          <a:buFont typeface="Wingdings" pitchFamily="2" charset="2"/>
          <a:buChar char="§"/>
          <a:defRPr b="0" i="0" dirty="0" smtClean="0">
            <a:latin typeface="Fieldwork 03 Geo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EA82BF3B23884E99FDF3253E51655B" ma:contentTypeVersion="8" ma:contentTypeDescription="Create a new document." ma:contentTypeScope="" ma:versionID="6a2c614b489a6e34a45593cb6f1354bb">
  <xsd:schema xmlns:xsd="http://www.w3.org/2001/XMLSchema" xmlns:xs="http://www.w3.org/2001/XMLSchema" xmlns:p="http://schemas.microsoft.com/office/2006/metadata/properties" xmlns:ns2="235f9c60-5365-49f2-9d94-522720ccef20" xmlns:ns3="8c69f328-8b18-448f-91f9-7307dad5f033" targetNamespace="http://schemas.microsoft.com/office/2006/metadata/properties" ma:root="true" ma:fieldsID="ff78e1e622a5d43e5ef6fb92c43b4e9b" ns2:_="" ns3:_="">
    <xsd:import namespace="235f9c60-5365-49f2-9d94-522720ccef20"/>
    <xsd:import namespace="8c69f328-8b18-448f-91f9-7307dad5f03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5f9c60-5365-49f2-9d94-522720ccef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6ef1128-5f7c-4e4c-87e6-f55ed5636b3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69f328-8b18-448f-91f9-7307dad5f03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25d4690-9995-416b-9e9f-6d4bf03f23d9}" ma:internalName="TaxCatchAll" ma:showField="CatchAllData" ma:web="8c69f328-8b18-448f-91f9-7307dad5f0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35f9c60-5365-49f2-9d94-522720ccef20">
      <Terms xmlns="http://schemas.microsoft.com/office/infopath/2007/PartnerControls"/>
    </lcf76f155ced4ddcb4097134ff3c332f>
    <TaxCatchAll xmlns="8c69f328-8b18-448f-91f9-7307dad5f033" xsi:nil="true"/>
  </documentManagement>
</p:properties>
</file>

<file path=customXml/itemProps1.xml><?xml version="1.0" encoding="utf-8"?>
<ds:datastoreItem xmlns:ds="http://schemas.openxmlformats.org/officeDocument/2006/customXml" ds:itemID="{0E34D93D-1BC0-4E61-9828-D9E2A8445836}">
  <ds:schemaRefs>
    <ds:schemaRef ds:uri="235f9c60-5365-49f2-9d94-522720ccef20"/>
    <ds:schemaRef ds:uri="8c69f328-8b18-448f-91f9-7307dad5f0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17CB670-DDE5-4D28-9100-19DFE30C4C6B}">
  <ds:schemaRefs>
    <ds:schemaRef ds:uri="http://schemas.microsoft.com/sharepoint/v3/contenttype/forms"/>
  </ds:schemaRefs>
</ds:datastoreItem>
</file>

<file path=customXml/itemProps3.xml><?xml version="1.0" encoding="utf-8"?>
<ds:datastoreItem xmlns:ds="http://schemas.openxmlformats.org/officeDocument/2006/customXml" ds:itemID="{21C4035A-7424-4FA0-A3B4-C4F281889616}">
  <ds:schemaRefs>
    <ds:schemaRef ds:uri="http://schemas.microsoft.com/office/infopath/2007/PartnerControls"/>
    <ds:schemaRef ds:uri="http://www.w3.org/XML/1998/namespace"/>
    <ds:schemaRef ds:uri="235f9c60-5365-49f2-9d94-522720ccef20"/>
    <ds:schemaRef ds:uri="http://purl.org/dc/terms/"/>
    <ds:schemaRef ds:uri="http://schemas.microsoft.com/office/2006/metadata/properties"/>
    <ds:schemaRef ds:uri="8c69f328-8b18-448f-91f9-7307dad5f033"/>
    <ds:schemaRef ds:uri="http://schemas.microsoft.com/office/2006/documentManagement/types"/>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24001</TotalTime>
  <Words>969</Words>
  <Application>Microsoft Office PowerPoint</Application>
  <PresentationFormat>Widescreen</PresentationFormat>
  <Paragraphs>121</Paragraphs>
  <Slides>9</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vt:i4>
      </vt:variant>
    </vt:vector>
  </HeadingPairs>
  <TitlesOfParts>
    <vt:vector size="17" baseType="lpstr">
      <vt:lpstr>Arial</vt:lpstr>
      <vt:lpstr>Calibri</vt:lpstr>
      <vt:lpstr>Fieldwork 03 Geo Light</vt:lpstr>
      <vt:lpstr>Fieldwork 05 Geo Demibold</vt:lpstr>
      <vt:lpstr>Wingdings</vt:lpstr>
      <vt:lpstr>Amplifi 2022</vt:lpstr>
      <vt:lpstr>Blank Layouts</vt:lpstr>
      <vt:lpstr>Approved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 Nelson</dc:creator>
  <cp:lastModifiedBy>Andre Nelson</cp:lastModifiedBy>
  <cp:revision>6</cp:revision>
  <dcterms:created xsi:type="dcterms:W3CDTF">2022-07-10T12:18:28Z</dcterms:created>
  <dcterms:modified xsi:type="dcterms:W3CDTF">2022-11-23T16:30:06Z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0x01010038EA82BF3B23884E99FDF3253E51655B</vt:lpwstr>
  </property>
  <property fmtid="{D5CDD505-2E9C-101B-9397-08002B2CF9AE}" pid="3" name="ArticulateGUID">
    <vt:lpwstr>DC4DB212-1DA1-4FA1-88C6-0DBD6EF7259D</vt:lpwstr>
  </property>
  <property fmtid="{D5CDD505-2E9C-101B-9397-08002B2CF9AE}" pid="4" name="ArticulatePath">
    <vt:lpwstr>https://commagroup.sharepoint.com/sites/commashared/Shared Documents/1 Comma Shared Resources/1 Comma Resources/Comma Templates/Powerpoint Presentations/Amplifi_Global Presentation Deck Template_2022</vt:lpwstr>
  </property>
  <property fmtid="{D5CDD505-2E9C-101B-9397-08002B2CF9AE}" pid="5" name="MediaServiceImageTags">
    <vt:lpwstr/>
  </property>
</Properties>
</file>